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9" r:id="rId2"/>
    <p:sldId id="267" r:id="rId3"/>
    <p:sldId id="264" r:id="rId4"/>
    <p:sldId id="265" r:id="rId5"/>
    <p:sldId id="263" r:id="rId6"/>
    <p:sldId id="272" r:id="rId7"/>
    <p:sldId id="266" r:id="rId8"/>
    <p:sldId id="256" r:id="rId9"/>
    <p:sldId id="271" r:id="rId10"/>
    <p:sldId id="257" r:id="rId11"/>
    <p:sldId id="258" r:id="rId12"/>
    <p:sldId id="268" r:id="rId13"/>
    <p:sldId id="260" r:id="rId14"/>
    <p:sldId id="269" r:id="rId15"/>
    <p:sldId id="261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3604E-B9A7-4571-88F2-14C20DFDD4EE}" type="doc">
      <dgm:prSet loTypeId="urn:microsoft.com/office/officeart/2005/8/layout/radial5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404F314-AD3E-431B-A97C-6DAADB246198}">
      <dgm:prSet phldrT="[Texte]"/>
      <dgm:spPr/>
      <dgm:t>
        <a:bodyPr/>
        <a:lstStyle/>
        <a:p>
          <a:r>
            <a:rPr lang="fr-FR" dirty="0" smtClean="0"/>
            <a:t>élève</a:t>
          </a:r>
          <a:endParaRPr lang="fr-FR" dirty="0"/>
        </a:p>
      </dgm:t>
    </dgm:pt>
    <dgm:pt modelId="{85B3AA8C-FC28-4BB4-A402-6D5A133DBCC4}" type="parTrans" cxnId="{F49D53A2-8F3B-4FF5-BDD7-CBB5B35841E2}">
      <dgm:prSet/>
      <dgm:spPr/>
      <dgm:t>
        <a:bodyPr/>
        <a:lstStyle/>
        <a:p>
          <a:endParaRPr lang="fr-FR"/>
        </a:p>
      </dgm:t>
    </dgm:pt>
    <dgm:pt modelId="{6C3E5D12-1E74-413A-AEFB-DA86CB4CC874}" type="sibTrans" cxnId="{F49D53A2-8F3B-4FF5-BDD7-CBB5B35841E2}">
      <dgm:prSet/>
      <dgm:spPr/>
      <dgm:t>
        <a:bodyPr/>
        <a:lstStyle/>
        <a:p>
          <a:endParaRPr lang="fr-FR"/>
        </a:p>
      </dgm:t>
    </dgm:pt>
    <dgm:pt modelId="{30610582-AFE0-4EF5-8F87-87909734515F}">
      <dgm:prSet phldrT="[Texte]"/>
      <dgm:spPr/>
      <dgm:t>
        <a:bodyPr/>
        <a:lstStyle/>
        <a:p>
          <a:r>
            <a:rPr lang="fr-FR" dirty="0" smtClean="0"/>
            <a:t>Bien-être au lycée</a:t>
          </a:r>
          <a:endParaRPr lang="fr-FR" dirty="0"/>
        </a:p>
      </dgm:t>
    </dgm:pt>
    <dgm:pt modelId="{A07BDCA5-CBEA-4125-AAE6-6442E98D2D1F}" type="parTrans" cxnId="{6BD8CC04-7DB6-43D6-BEC5-2C73ACB0F3F3}">
      <dgm:prSet/>
      <dgm:spPr/>
      <dgm:t>
        <a:bodyPr/>
        <a:lstStyle/>
        <a:p>
          <a:endParaRPr lang="fr-FR"/>
        </a:p>
      </dgm:t>
    </dgm:pt>
    <dgm:pt modelId="{5A1A0269-41B7-4F88-A8BB-A987B55CDE2F}" type="sibTrans" cxnId="{6BD8CC04-7DB6-43D6-BEC5-2C73ACB0F3F3}">
      <dgm:prSet/>
      <dgm:spPr/>
      <dgm:t>
        <a:bodyPr/>
        <a:lstStyle/>
        <a:p>
          <a:endParaRPr lang="fr-FR"/>
        </a:p>
      </dgm:t>
    </dgm:pt>
    <dgm:pt modelId="{4D767A58-4AC4-4941-82CD-4F3431737B99}">
      <dgm:prSet phldrT="[Texte]"/>
      <dgm:spPr/>
      <dgm:t>
        <a:bodyPr/>
        <a:lstStyle/>
        <a:p>
          <a:r>
            <a:rPr lang="fr-FR" dirty="0" smtClean="0"/>
            <a:t>Motivation</a:t>
          </a:r>
          <a:endParaRPr lang="fr-FR" dirty="0"/>
        </a:p>
      </dgm:t>
    </dgm:pt>
    <dgm:pt modelId="{F7B31FAD-7843-48D9-83AD-7E3955352C91}" type="parTrans" cxnId="{EA0A1A0C-87F1-4AB3-9CF3-AC03947E2B52}">
      <dgm:prSet/>
      <dgm:spPr/>
      <dgm:t>
        <a:bodyPr/>
        <a:lstStyle/>
        <a:p>
          <a:endParaRPr lang="fr-FR"/>
        </a:p>
      </dgm:t>
    </dgm:pt>
    <dgm:pt modelId="{B7763A28-B61C-483B-B30F-B5A5DE921B09}" type="sibTrans" cxnId="{EA0A1A0C-87F1-4AB3-9CF3-AC03947E2B52}">
      <dgm:prSet/>
      <dgm:spPr/>
      <dgm:t>
        <a:bodyPr/>
        <a:lstStyle/>
        <a:p>
          <a:endParaRPr lang="fr-FR"/>
        </a:p>
      </dgm:t>
    </dgm:pt>
    <dgm:pt modelId="{66CA1572-B647-416E-844D-98D94172A3BA}">
      <dgm:prSet phldrT="[Texte]"/>
      <dgm:spPr/>
      <dgm:t>
        <a:bodyPr/>
        <a:lstStyle/>
        <a:p>
          <a:r>
            <a:rPr lang="fr-FR" dirty="0" smtClean="0"/>
            <a:t>Donner du sens à ce qui est appris</a:t>
          </a:r>
          <a:endParaRPr lang="fr-FR" dirty="0"/>
        </a:p>
      </dgm:t>
    </dgm:pt>
    <dgm:pt modelId="{CE2498F2-1419-4095-BE29-CB385F84011F}" type="parTrans" cxnId="{6E01D0A4-C76E-4E3D-8E9B-0A8C4E661D0F}">
      <dgm:prSet/>
      <dgm:spPr/>
      <dgm:t>
        <a:bodyPr/>
        <a:lstStyle/>
        <a:p>
          <a:endParaRPr lang="fr-FR"/>
        </a:p>
      </dgm:t>
    </dgm:pt>
    <dgm:pt modelId="{7D5AAC06-31C4-4890-A8CC-CABDCA6B8FA6}" type="sibTrans" cxnId="{6E01D0A4-C76E-4E3D-8E9B-0A8C4E661D0F}">
      <dgm:prSet/>
      <dgm:spPr/>
      <dgm:t>
        <a:bodyPr/>
        <a:lstStyle/>
        <a:p>
          <a:endParaRPr lang="fr-FR"/>
        </a:p>
      </dgm:t>
    </dgm:pt>
    <dgm:pt modelId="{7F5F6B9C-29CE-46A1-9947-419C19C3161A}">
      <dgm:prSet phldrT="[Texte]"/>
      <dgm:spPr/>
      <dgm:t>
        <a:bodyPr/>
        <a:lstStyle/>
        <a:p>
          <a:r>
            <a:rPr lang="fr-FR" dirty="0" smtClean="0"/>
            <a:t>Evaluation</a:t>
          </a:r>
          <a:endParaRPr lang="fr-FR" dirty="0"/>
        </a:p>
      </dgm:t>
    </dgm:pt>
    <dgm:pt modelId="{38F4567A-07B1-48FB-82FC-C138946233CF}" type="parTrans" cxnId="{3CA5E937-74DE-409B-87B7-ED5ED6E7B537}">
      <dgm:prSet/>
      <dgm:spPr/>
      <dgm:t>
        <a:bodyPr/>
        <a:lstStyle/>
        <a:p>
          <a:endParaRPr lang="fr-FR"/>
        </a:p>
      </dgm:t>
    </dgm:pt>
    <dgm:pt modelId="{51F17507-BCE5-442C-9F7C-C96FEBC12365}" type="sibTrans" cxnId="{3CA5E937-74DE-409B-87B7-ED5ED6E7B537}">
      <dgm:prSet/>
      <dgm:spPr/>
      <dgm:t>
        <a:bodyPr/>
        <a:lstStyle/>
        <a:p>
          <a:endParaRPr lang="fr-FR"/>
        </a:p>
      </dgm:t>
    </dgm:pt>
    <dgm:pt modelId="{606BC860-3003-473F-BB13-3C625C006C58}" type="pres">
      <dgm:prSet presAssocID="{C903604E-B9A7-4571-88F2-14C20DFDD4E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CC7FB73-F743-471B-8648-091ED7F7055D}" type="pres">
      <dgm:prSet presAssocID="{A404F314-AD3E-431B-A97C-6DAADB246198}" presName="centerShape" presStyleLbl="node0" presStyleIdx="0" presStyleCnt="1"/>
      <dgm:spPr/>
      <dgm:t>
        <a:bodyPr/>
        <a:lstStyle/>
        <a:p>
          <a:endParaRPr lang="fr-FR"/>
        </a:p>
      </dgm:t>
    </dgm:pt>
    <dgm:pt modelId="{41DAF182-20D9-40B1-9C36-772E31BCCF08}" type="pres">
      <dgm:prSet presAssocID="{A07BDCA5-CBEA-4125-AAE6-6442E98D2D1F}" presName="parTrans" presStyleLbl="sibTrans2D1" presStyleIdx="0" presStyleCnt="4"/>
      <dgm:spPr/>
      <dgm:t>
        <a:bodyPr/>
        <a:lstStyle/>
        <a:p>
          <a:endParaRPr lang="fr-FR"/>
        </a:p>
      </dgm:t>
    </dgm:pt>
    <dgm:pt modelId="{DE7EAB72-889C-4101-830F-CFD4643A3005}" type="pres">
      <dgm:prSet presAssocID="{A07BDCA5-CBEA-4125-AAE6-6442E98D2D1F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DCED99B6-9FB4-4D20-BF4C-4960E3AA730B}" type="pres">
      <dgm:prSet presAssocID="{30610582-AFE0-4EF5-8F87-87909734515F}" presName="node" presStyleLbl="node1" presStyleIdx="0" presStyleCnt="4" custRadScaleRad="957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E227F3-E73C-4BF7-A3E6-F50F7D3368CB}" type="pres">
      <dgm:prSet presAssocID="{F7B31FAD-7843-48D9-83AD-7E3955352C91}" presName="parTrans" presStyleLbl="sibTrans2D1" presStyleIdx="1" presStyleCnt="4"/>
      <dgm:spPr/>
      <dgm:t>
        <a:bodyPr/>
        <a:lstStyle/>
        <a:p>
          <a:endParaRPr lang="fr-FR"/>
        </a:p>
      </dgm:t>
    </dgm:pt>
    <dgm:pt modelId="{F932D7C5-4C92-4321-8291-9A34F06A059B}" type="pres">
      <dgm:prSet presAssocID="{F7B31FAD-7843-48D9-83AD-7E3955352C91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EEFA2BB3-8013-4F7C-A1E1-CB22B2CFFF0D}" type="pres">
      <dgm:prSet presAssocID="{4D767A58-4AC4-4941-82CD-4F3431737B9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40311E-2966-4D9E-893D-1DBE25C84474}" type="pres">
      <dgm:prSet presAssocID="{CE2498F2-1419-4095-BE29-CB385F84011F}" presName="parTrans" presStyleLbl="sibTrans2D1" presStyleIdx="2" presStyleCnt="4"/>
      <dgm:spPr/>
      <dgm:t>
        <a:bodyPr/>
        <a:lstStyle/>
        <a:p>
          <a:endParaRPr lang="fr-FR"/>
        </a:p>
      </dgm:t>
    </dgm:pt>
    <dgm:pt modelId="{030643F3-BDED-4BBA-9963-37D1CBAE0426}" type="pres">
      <dgm:prSet presAssocID="{CE2498F2-1419-4095-BE29-CB385F84011F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AE855045-B880-49B9-9179-2D7039BD3DB6}" type="pres">
      <dgm:prSet presAssocID="{66CA1572-B647-416E-844D-98D94172A3B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5FF9F7-DCCE-4E9F-B9C1-7E963FEF2E73}" type="pres">
      <dgm:prSet presAssocID="{38F4567A-07B1-48FB-82FC-C138946233CF}" presName="parTrans" presStyleLbl="sibTrans2D1" presStyleIdx="3" presStyleCnt="4"/>
      <dgm:spPr/>
      <dgm:t>
        <a:bodyPr/>
        <a:lstStyle/>
        <a:p>
          <a:endParaRPr lang="fr-FR"/>
        </a:p>
      </dgm:t>
    </dgm:pt>
    <dgm:pt modelId="{C50C7DEB-A023-49AE-B5DA-36089896264C}" type="pres">
      <dgm:prSet presAssocID="{38F4567A-07B1-48FB-82FC-C138946233CF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C7BE922B-8340-494B-BAA9-C58D15B1E2FB}" type="pres">
      <dgm:prSet presAssocID="{7F5F6B9C-29CE-46A1-9947-419C19C3161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D663650-2082-4E30-AC14-BBABE06E2325}" type="presOf" srcId="{CE2498F2-1419-4095-BE29-CB385F84011F}" destId="{2340311E-2966-4D9E-893D-1DBE25C84474}" srcOrd="0" destOrd="0" presId="urn:microsoft.com/office/officeart/2005/8/layout/radial5"/>
    <dgm:cxn modelId="{F54ED56A-256A-4170-A053-CF6694383449}" type="presOf" srcId="{38F4567A-07B1-48FB-82FC-C138946233CF}" destId="{EC5FF9F7-DCCE-4E9F-B9C1-7E963FEF2E73}" srcOrd="0" destOrd="0" presId="urn:microsoft.com/office/officeart/2005/8/layout/radial5"/>
    <dgm:cxn modelId="{27BC5524-3971-4D0E-90C6-28D540E38CD1}" type="presOf" srcId="{F7B31FAD-7843-48D9-83AD-7E3955352C91}" destId="{46E227F3-E73C-4BF7-A3E6-F50F7D3368CB}" srcOrd="0" destOrd="0" presId="urn:microsoft.com/office/officeart/2005/8/layout/radial5"/>
    <dgm:cxn modelId="{927A6537-A62D-4B7B-B3E5-8565DBE88B62}" type="presOf" srcId="{CE2498F2-1419-4095-BE29-CB385F84011F}" destId="{030643F3-BDED-4BBA-9963-37D1CBAE0426}" srcOrd="1" destOrd="0" presId="urn:microsoft.com/office/officeart/2005/8/layout/radial5"/>
    <dgm:cxn modelId="{DC8DEA1C-56BF-4207-9808-59AA2F85F7F3}" type="presOf" srcId="{C903604E-B9A7-4571-88F2-14C20DFDD4EE}" destId="{606BC860-3003-473F-BB13-3C625C006C58}" srcOrd="0" destOrd="0" presId="urn:microsoft.com/office/officeart/2005/8/layout/radial5"/>
    <dgm:cxn modelId="{6E01D0A4-C76E-4E3D-8E9B-0A8C4E661D0F}" srcId="{A404F314-AD3E-431B-A97C-6DAADB246198}" destId="{66CA1572-B647-416E-844D-98D94172A3BA}" srcOrd="2" destOrd="0" parTransId="{CE2498F2-1419-4095-BE29-CB385F84011F}" sibTransId="{7D5AAC06-31C4-4890-A8CC-CABDCA6B8FA6}"/>
    <dgm:cxn modelId="{3CA5E937-74DE-409B-87B7-ED5ED6E7B537}" srcId="{A404F314-AD3E-431B-A97C-6DAADB246198}" destId="{7F5F6B9C-29CE-46A1-9947-419C19C3161A}" srcOrd="3" destOrd="0" parTransId="{38F4567A-07B1-48FB-82FC-C138946233CF}" sibTransId="{51F17507-BCE5-442C-9F7C-C96FEBC12365}"/>
    <dgm:cxn modelId="{812E025F-4D3B-4060-A31D-E3879CCF4722}" type="presOf" srcId="{4D767A58-4AC4-4941-82CD-4F3431737B99}" destId="{EEFA2BB3-8013-4F7C-A1E1-CB22B2CFFF0D}" srcOrd="0" destOrd="0" presId="urn:microsoft.com/office/officeart/2005/8/layout/radial5"/>
    <dgm:cxn modelId="{EA0A1A0C-87F1-4AB3-9CF3-AC03947E2B52}" srcId="{A404F314-AD3E-431B-A97C-6DAADB246198}" destId="{4D767A58-4AC4-4941-82CD-4F3431737B99}" srcOrd="1" destOrd="0" parTransId="{F7B31FAD-7843-48D9-83AD-7E3955352C91}" sibTransId="{B7763A28-B61C-483B-B30F-B5A5DE921B09}"/>
    <dgm:cxn modelId="{2788A182-1296-4108-B3A2-96456BDF60C9}" type="presOf" srcId="{A07BDCA5-CBEA-4125-AAE6-6442E98D2D1F}" destId="{41DAF182-20D9-40B1-9C36-772E31BCCF08}" srcOrd="0" destOrd="0" presId="urn:microsoft.com/office/officeart/2005/8/layout/radial5"/>
    <dgm:cxn modelId="{0056DD5D-BF0A-4672-AC52-F063981F4E45}" type="presOf" srcId="{A07BDCA5-CBEA-4125-AAE6-6442E98D2D1F}" destId="{DE7EAB72-889C-4101-830F-CFD4643A3005}" srcOrd="1" destOrd="0" presId="urn:microsoft.com/office/officeart/2005/8/layout/radial5"/>
    <dgm:cxn modelId="{F7A4181C-9BE8-4B0A-80F5-67353F8D658C}" type="presOf" srcId="{7F5F6B9C-29CE-46A1-9947-419C19C3161A}" destId="{C7BE922B-8340-494B-BAA9-C58D15B1E2FB}" srcOrd="0" destOrd="0" presId="urn:microsoft.com/office/officeart/2005/8/layout/radial5"/>
    <dgm:cxn modelId="{F49D53A2-8F3B-4FF5-BDD7-CBB5B35841E2}" srcId="{C903604E-B9A7-4571-88F2-14C20DFDD4EE}" destId="{A404F314-AD3E-431B-A97C-6DAADB246198}" srcOrd="0" destOrd="0" parTransId="{85B3AA8C-FC28-4BB4-A402-6D5A133DBCC4}" sibTransId="{6C3E5D12-1E74-413A-AEFB-DA86CB4CC874}"/>
    <dgm:cxn modelId="{E9257D10-3F5A-4F72-8A1F-7E3F5B607F1D}" type="presOf" srcId="{38F4567A-07B1-48FB-82FC-C138946233CF}" destId="{C50C7DEB-A023-49AE-B5DA-36089896264C}" srcOrd="1" destOrd="0" presId="urn:microsoft.com/office/officeart/2005/8/layout/radial5"/>
    <dgm:cxn modelId="{6BD8CC04-7DB6-43D6-BEC5-2C73ACB0F3F3}" srcId="{A404F314-AD3E-431B-A97C-6DAADB246198}" destId="{30610582-AFE0-4EF5-8F87-87909734515F}" srcOrd="0" destOrd="0" parTransId="{A07BDCA5-CBEA-4125-AAE6-6442E98D2D1F}" sibTransId="{5A1A0269-41B7-4F88-A8BB-A987B55CDE2F}"/>
    <dgm:cxn modelId="{13454580-3487-4331-BA7F-8138ADB4D62D}" type="presOf" srcId="{F7B31FAD-7843-48D9-83AD-7E3955352C91}" destId="{F932D7C5-4C92-4321-8291-9A34F06A059B}" srcOrd="1" destOrd="0" presId="urn:microsoft.com/office/officeart/2005/8/layout/radial5"/>
    <dgm:cxn modelId="{25969F84-D6F0-46F5-98B2-CEA9BFA196F2}" type="presOf" srcId="{A404F314-AD3E-431B-A97C-6DAADB246198}" destId="{6CC7FB73-F743-471B-8648-091ED7F7055D}" srcOrd="0" destOrd="0" presId="urn:microsoft.com/office/officeart/2005/8/layout/radial5"/>
    <dgm:cxn modelId="{5B35B8C6-AB75-4243-A30B-312B0C80FC88}" type="presOf" srcId="{30610582-AFE0-4EF5-8F87-87909734515F}" destId="{DCED99B6-9FB4-4D20-BF4C-4960E3AA730B}" srcOrd="0" destOrd="0" presId="urn:microsoft.com/office/officeart/2005/8/layout/radial5"/>
    <dgm:cxn modelId="{904FB481-22CC-4EF1-A3C8-0C226921B52B}" type="presOf" srcId="{66CA1572-B647-416E-844D-98D94172A3BA}" destId="{AE855045-B880-49B9-9179-2D7039BD3DB6}" srcOrd="0" destOrd="0" presId="urn:microsoft.com/office/officeart/2005/8/layout/radial5"/>
    <dgm:cxn modelId="{B1CD6CC3-B501-4F7C-AB6D-950EFD2AFDDB}" type="presParOf" srcId="{606BC860-3003-473F-BB13-3C625C006C58}" destId="{6CC7FB73-F743-471B-8648-091ED7F7055D}" srcOrd="0" destOrd="0" presId="urn:microsoft.com/office/officeart/2005/8/layout/radial5"/>
    <dgm:cxn modelId="{7E136775-3FA6-44F1-BA95-68061633B703}" type="presParOf" srcId="{606BC860-3003-473F-BB13-3C625C006C58}" destId="{41DAF182-20D9-40B1-9C36-772E31BCCF08}" srcOrd="1" destOrd="0" presId="urn:microsoft.com/office/officeart/2005/8/layout/radial5"/>
    <dgm:cxn modelId="{1CCBAE72-BE25-4023-8D49-FE3B5AF6DD01}" type="presParOf" srcId="{41DAF182-20D9-40B1-9C36-772E31BCCF08}" destId="{DE7EAB72-889C-4101-830F-CFD4643A3005}" srcOrd="0" destOrd="0" presId="urn:microsoft.com/office/officeart/2005/8/layout/radial5"/>
    <dgm:cxn modelId="{0C35BC82-4329-46C7-B0DB-7F8A52C1A35F}" type="presParOf" srcId="{606BC860-3003-473F-BB13-3C625C006C58}" destId="{DCED99B6-9FB4-4D20-BF4C-4960E3AA730B}" srcOrd="2" destOrd="0" presId="urn:microsoft.com/office/officeart/2005/8/layout/radial5"/>
    <dgm:cxn modelId="{280F4F48-575D-485E-8BC2-E2FD3B9EC04E}" type="presParOf" srcId="{606BC860-3003-473F-BB13-3C625C006C58}" destId="{46E227F3-E73C-4BF7-A3E6-F50F7D3368CB}" srcOrd="3" destOrd="0" presId="urn:microsoft.com/office/officeart/2005/8/layout/radial5"/>
    <dgm:cxn modelId="{7CF26773-E33A-42D7-8797-38E0459B438B}" type="presParOf" srcId="{46E227F3-E73C-4BF7-A3E6-F50F7D3368CB}" destId="{F932D7C5-4C92-4321-8291-9A34F06A059B}" srcOrd="0" destOrd="0" presId="urn:microsoft.com/office/officeart/2005/8/layout/radial5"/>
    <dgm:cxn modelId="{F77C082B-AB09-4D75-8A69-BD9470D9FA7E}" type="presParOf" srcId="{606BC860-3003-473F-BB13-3C625C006C58}" destId="{EEFA2BB3-8013-4F7C-A1E1-CB22B2CFFF0D}" srcOrd="4" destOrd="0" presId="urn:microsoft.com/office/officeart/2005/8/layout/radial5"/>
    <dgm:cxn modelId="{AAE37F94-B594-42EB-91C0-2BBC3F4E0FB8}" type="presParOf" srcId="{606BC860-3003-473F-BB13-3C625C006C58}" destId="{2340311E-2966-4D9E-893D-1DBE25C84474}" srcOrd="5" destOrd="0" presId="urn:microsoft.com/office/officeart/2005/8/layout/radial5"/>
    <dgm:cxn modelId="{113B4319-1219-4A35-827B-068A18663015}" type="presParOf" srcId="{2340311E-2966-4D9E-893D-1DBE25C84474}" destId="{030643F3-BDED-4BBA-9963-37D1CBAE0426}" srcOrd="0" destOrd="0" presId="urn:microsoft.com/office/officeart/2005/8/layout/radial5"/>
    <dgm:cxn modelId="{94F3F488-1EC0-493D-9BFA-ECC6B986BD85}" type="presParOf" srcId="{606BC860-3003-473F-BB13-3C625C006C58}" destId="{AE855045-B880-49B9-9179-2D7039BD3DB6}" srcOrd="6" destOrd="0" presId="urn:microsoft.com/office/officeart/2005/8/layout/radial5"/>
    <dgm:cxn modelId="{D02F3276-811B-4FBE-BD0E-60D26713023B}" type="presParOf" srcId="{606BC860-3003-473F-BB13-3C625C006C58}" destId="{EC5FF9F7-DCCE-4E9F-B9C1-7E963FEF2E73}" srcOrd="7" destOrd="0" presId="urn:microsoft.com/office/officeart/2005/8/layout/radial5"/>
    <dgm:cxn modelId="{DFCBC894-803D-4398-8762-1CDA7B987D31}" type="presParOf" srcId="{EC5FF9F7-DCCE-4E9F-B9C1-7E963FEF2E73}" destId="{C50C7DEB-A023-49AE-B5DA-36089896264C}" srcOrd="0" destOrd="0" presId="urn:microsoft.com/office/officeart/2005/8/layout/radial5"/>
    <dgm:cxn modelId="{4977C6A1-C178-4493-AB7A-DF6A271246B2}" type="presParOf" srcId="{606BC860-3003-473F-BB13-3C625C006C58}" destId="{C7BE922B-8340-494B-BAA9-C58D15B1E2F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D36082-37EE-4CF3-9528-8E405605122E}" type="doc">
      <dgm:prSet loTypeId="urn:microsoft.com/office/officeart/2005/8/layout/cycle6" loCatId="relationship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6328C9FC-743F-4719-929B-CF9D5163A99F}">
      <dgm:prSet phldrT="[Texte]"/>
      <dgm:spPr/>
      <dgm:t>
        <a:bodyPr/>
        <a:lstStyle/>
        <a:p>
          <a:r>
            <a:rPr lang="fr-FR" dirty="0" smtClean="0"/>
            <a:t>Organiser le travail</a:t>
          </a:r>
          <a:endParaRPr lang="fr-FR" dirty="0"/>
        </a:p>
      </dgm:t>
    </dgm:pt>
    <dgm:pt modelId="{192F0FB9-8429-427C-BC91-6DCAB3D61494}" type="parTrans" cxnId="{B335FDF0-46F4-44F5-B950-34E7178CA05C}">
      <dgm:prSet/>
      <dgm:spPr/>
      <dgm:t>
        <a:bodyPr/>
        <a:lstStyle/>
        <a:p>
          <a:endParaRPr lang="fr-FR"/>
        </a:p>
      </dgm:t>
    </dgm:pt>
    <dgm:pt modelId="{ACE5851C-62F8-44ED-8E08-38535B4EAEDE}" type="sibTrans" cxnId="{B335FDF0-46F4-44F5-B950-34E7178CA05C}">
      <dgm:prSet/>
      <dgm:spPr/>
      <dgm:t>
        <a:bodyPr/>
        <a:lstStyle/>
        <a:p>
          <a:endParaRPr lang="fr-FR"/>
        </a:p>
      </dgm:t>
    </dgm:pt>
    <dgm:pt modelId="{68693F64-7971-4E14-8B0D-6F2C3AC5A028}">
      <dgm:prSet phldrT="[Texte]"/>
      <dgm:spPr/>
      <dgm:t>
        <a:bodyPr/>
        <a:lstStyle/>
        <a:p>
          <a:r>
            <a:rPr lang="fr-FR" dirty="0" smtClean="0"/>
            <a:t>Combattre le stress</a:t>
          </a:r>
          <a:endParaRPr lang="fr-FR" dirty="0"/>
        </a:p>
      </dgm:t>
    </dgm:pt>
    <dgm:pt modelId="{46D62E04-4257-4CBE-B107-EB818E3ED5D3}" type="parTrans" cxnId="{1AF17F60-5E92-415D-AF4D-A1AF2E1D88E8}">
      <dgm:prSet/>
      <dgm:spPr/>
      <dgm:t>
        <a:bodyPr/>
        <a:lstStyle/>
        <a:p>
          <a:endParaRPr lang="fr-FR"/>
        </a:p>
      </dgm:t>
    </dgm:pt>
    <dgm:pt modelId="{1DCBFEC6-6678-4851-B544-3DAE16D653EA}" type="sibTrans" cxnId="{1AF17F60-5E92-415D-AF4D-A1AF2E1D88E8}">
      <dgm:prSet/>
      <dgm:spPr/>
      <dgm:t>
        <a:bodyPr/>
        <a:lstStyle/>
        <a:p>
          <a:endParaRPr lang="fr-FR"/>
        </a:p>
      </dgm:t>
    </dgm:pt>
    <dgm:pt modelId="{B8E0B23D-E1EF-4333-A8A2-4AE5F4774618}">
      <dgm:prSet phldrT="[Texte]"/>
      <dgm:spPr/>
      <dgm:t>
        <a:bodyPr/>
        <a:lstStyle/>
        <a:p>
          <a:r>
            <a:rPr lang="fr-FR" dirty="0" smtClean="0"/>
            <a:t>Afficher les productions</a:t>
          </a:r>
          <a:endParaRPr lang="fr-FR" dirty="0"/>
        </a:p>
      </dgm:t>
    </dgm:pt>
    <dgm:pt modelId="{C70C850D-C8DF-454B-B259-644589E53F89}" type="parTrans" cxnId="{468B7D8E-9A4D-4763-A6D2-D1B7D84C4DEC}">
      <dgm:prSet/>
      <dgm:spPr/>
      <dgm:t>
        <a:bodyPr/>
        <a:lstStyle/>
        <a:p>
          <a:endParaRPr lang="fr-FR"/>
        </a:p>
      </dgm:t>
    </dgm:pt>
    <dgm:pt modelId="{DF052D1C-F98B-4D86-ABC6-119DAD975F99}" type="sibTrans" cxnId="{468B7D8E-9A4D-4763-A6D2-D1B7D84C4DEC}">
      <dgm:prSet/>
      <dgm:spPr/>
      <dgm:t>
        <a:bodyPr/>
        <a:lstStyle/>
        <a:p>
          <a:endParaRPr lang="fr-FR"/>
        </a:p>
      </dgm:t>
    </dgm:pt>
    <dgm:pt modelId="{46A9D2B3-66ED-4DF2-86A2-148EC8E9C2F1}">
      <dgm:prSet phldrT="[Texte]"/>
      <dgm:spPr/>
      <dgm:t>
        <a:bodyPr/>
        <a:lstStyle/>
        <a:p>
          <a:r>
            <a:rPr lang="fr-FR" dirty="0" smtClean="0"/>
            <a:t>S’approprier le lieu</a:t>
          </a:r>
          <a:endParaRPr lang="fr-FR" dirty="0"/>
        </a:p>
      </dgm:t>
    </dgm:pt>
    <dgm:pt modelId="{271DBBF6-8020-47FD-A4BD-48378FD839B1}" type="parTrans" cxnId="{E6CE4380-8704-4C62-80AD-9BC8E6691AA0}">
      <dgm:prSet/>
      <dgm:spPr/>
      <dgm:t>
        <a:bodyPr/>
        <a:lstStyle/>
        <a:p>
          <a:endParaRPr lang="fr-FR"/>
        </a:p>
      </dgm:t>
    </dgm:pt>
    <dgm:pt modelId="{93A5DCA4-173D-4C70-ACE1-621AEFB72182}" type="sibTrans" cxnId="{E6CE4380-8704-4C62-80AD-9BC8E6691AA0}">
      <dgm:prSet/>
      <dgm:spPr/>
      <dgm:t>
        <a:bodyPr/>
        <a:lstStyle/>
        <a:p>
          <a:endParaRPr lang="fr-FR"/>
        </a:p>
      </dgm:t>
    </dgm:pt>
    <dgm:pt modelId="{D94734E7-C42D-41EA-988E-FF9A9BAE2A2F}">
      <dgm:prSet phldrT="[Texte]"/>
      <dgm:spPr/>
      <dgm:t>
        <a:bodyPr/>
        <a:lstStyle/>
        <a:p>
          <a:r>
            <a:rPr lang="fr-FR" dirty="0" smtClean="0"/>
            <a:t>Limiter les déplacements</a:t>
          </a:r>
          <a:endParaRPr lang="fr-FR" dirty="0"/>
        </a:p>
      </dgm:t>
    </dgm:pt>
    <dgm:pt modelId="{F116352F-85A7-4EC8-8E3E-39DF6C052993}" type="sibTrans" cxnId="{E8374C1F-ABD3-4293-B0AE-F39496415F79}">
      <dgm:prSet/>
      <dgm:spPr/>
      <dgm:t>
        <a:bodyPr/>
        <a:lstStyle/>
        <a:p>
          <a:endParaRPr lang="fr-FR"/>
        </a:p>
      </dgm:t>
    </dgm:pt>
    <dgm:pt modelId="{F3060533-3DD4-4525-B1CA-89A531CDC7DC}" type="parTrans" cxnId="{E8374C1F-ABD3-4293-B0AE-F39496415F79}">
      <dgm:prSet/>
      <dgm:spPr/>
      <dgm:t>
        <a:bodyPr/>
        <a:lstStyle/>
        <a:p>
          <a:endParaRPr lang="fr-FR"/>
        </a:p>
      </dgm:t>
    </dgm:pt>
    <dgm:pt modelId="{1609FB2F-5614-4831-AA6C-327C30AA3A1B}" type="pres">
      <dgm:prSet presAssocID="{57D36082-37EE-4CF3-9528-8E405605122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93EDA6-A041-49DB-A7C0-80906C742AAB}" type="pres">
      <dgm:prSet presAssocID="{D94734E7-C42D-41EA-988E-FF9A9BAE2A2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B0A3C7-F8B0-4C7D-9959-94905341536E}" type="pres">
      <dgm:prSet presAssocID="{D94734E7-C42D-41EA-988E-FF9A9BAE2A2F}" presName="spNode" presStyleCnt="0"/>
      <dgm:spPr/>
    </dgm:pt>
    <dgm:pt modelId="{3C795FA6-5708-455D-83E1-3D11BEED5610}" type="pres">
      <dgm:prSet presAssocID="{F116352F-85A7-4EC8-8E3E-39DF6C052993}" presName="sibTrans" presStyleLbl="sibTrans1D1" presStyleIdx="0" presStyleCnt="5"/>
      <dgm:spPr/>
      <dgm:t>
        <a:bodyPr/>
        <a:lstStyle/>
        <a:p>
          <a:endParaRPr lang="fr-FR"/>
        </a:p>
      </dgm:t>
    </dgm:pt>
    <dgm:pt modelId="{AC1F2D7F-C058-49FE-9D21-8BCBCEFF4BBE}" type="pres">
      <dgm:prSet presAssocID="{6328C9FC-743F-4719-929B-CF9D5163A99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2519B5-F429-42A1-BB3A-643AA5FB878E}" type="pres">
      <dgm:prSet presAssocID="{6328C9FC-743F-4719-929B-CF9D5163A99F}" presName="spNode" presStyleCnt="0"/>
      <dgm:spPr/>
    </dgm:pt>
    <dgm:pt modelId="{0FE9ADA8-01FC-411E-BEFD-0F2787C99E51}" type="pres">
      <dgm:prSet presAssocID="{ACE5851C-62F8-44ED-8E08-38535B4EAEDE}" presName="sibTrans" presStyleLbl="sibTrans1D1" presStyleIdx="1" presStyleCnt="5"/>
      <dgm:spPr/>
      <dgm:t>
        <a:bodyPr/>
        <a:lstStyle/>
        <a:p>
          <a:endParaRPr lang="fr-FR"/>
        </a:p>
      </dgm:t>
    </dgm:pt>
    <dgm:pt modelId="{F3019113-4F32-46A8-8F5D-CC23EC0F5C97}" type="pres">
      <dgm:prSet presAssocID="{68693F64-7971-4E14-8B0D-6F2C3AC5A02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6D6149-DE0A-460D-9D2A-9CA10BE4C259}" type="pres">
      <dgm:prSet presAssocID="{68693F64-7971-4E14-8B0D-6F2C3AC5A028}" presName="spNode" presStyleCnt="0"/>
      <dgm:spPr/>
    </dgm:pt>
    <dgm:pt modelId="{ACE7EE5C-3C5E-494B-A65A-792EB2709B85}" type="pres">
      <dgm:prSet presAssocID="{1DCBFEC6-6678-4851-B544-3DAE16D653EA}" presName="sibTrans" presStyleLbl="sibTrans1D1" presStyleIdx="2" presStyleCnt="5"/>
      <dgm:spPr/>
      <dgm:t>
        <a:bodyPr/>
        <a:lstStyle/>
        <a:p>
          <a:endParaRPr lang="fr-FR"/>
        </a:p>
      </dgm:t>
    </dgm:pt>
    <dgm:pt modelId="{562746A2-2C62-45FA-AE4D-DB98D16E1ABD}" type="pres">
      <dgm:prSet presAssocID="{B8E0B23D-E1EF-4333-A8A2-4AE5F477461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FFA6BC-881F-477A-A335-397BD4AD1CFA}" type="pres">
      <dgm:prSet presAssocID="{B8E0B23D-E1EF-4333-A8A2-4AE5F4774618}" presName="spNode" presStyleCnt="0"/>
      <dgm:spPr/>
    </dgm:pt>
    <dgm:pt modelId="{A43763D1-018A-4848-B833-76474AE9E0E4}" type="pres">
      <dgm:prSet presAssocID="{DF052D1C-F98B-4D86-ABC6-119DAD975F99}" presName="sibTrans" presStyleLbl="sibTrans1D1" presStyleIdx="3" presStyleCnt="5"/>
      <dgm:spPr/>
      <dgm:t>
        <a:bodyPr/>
        <a:lstStyle/>
        <a:p>
          <a:endParaRPr lang="fr-FR"/>
        </a:p>
      </dgm:t>
    </dgm:pt>
    <dgm:pt modelId="{AF424439-4927-464D-AC0D-A72FD3496583}" type="pres">
      <dgm:prSet presAssocID="{46A9D2B3-66ED-4DF2-86A2-148EC8E9C2F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E8C6F5-3E3D-4E73-B040-E381CB5AEB36}" type="pres">
      <dgm:prSet presAssocID="{46A9D2B3-66ED-4DF2-86A2-148EC8E9C2F1}" presName="spNode" presStyleCnt="0"/>
      <dgm:spPr/>
    </dgm:pt>
    <dgm:pt modelId="{0CA4A255-47A2-46FA-A156-3C25C307B3C1}" type="pres">
      <dgm:prSet presAssocID="{93A5DCA4-173D-4C70-ACE1-621AEFB72182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ABCA5982-B8D0-49B5-96EC-92120A69CEE1}" type="presOf" srcId="{68693F64-7971-4E14-8B0D-6F2C3AC5A028}" destId="{F3019113-4F32-46A8-8F5D-CC23EC0F5C97}" srcOrd="0" destOrd="0" presId="urn:microsoft.com/office/officeart/2005/8/layout/cycle6"/>
    <dgm:cxn modelId="{DAAFB3B8-5E2E-414A-A74D-9B21DBD6645B}" type="presOf" srcId="{93A5DCA4-173D-4C70-ACE1-621AEFB72182}" destId="{0CA4A255-47A2-46FA-A156-3C25C307B3C1}" srcOrd="0" destOrd="0" presId="urn:microsoft.com/office/officeart/2005/8/layout/cycle6"/>
    <dgm:cxn modelId="{468B7D8E-9A4D-4763-A6D2-D1B7D84C4DEC}" srcId="{57D36082-37EE-4CF3-9528-8E405605122E}" destId="{B8E0B23D-E1EF-4333-A8A2-4AE5F4774618}" srcOrd="3" destOrd="0" parTransId="{C70C850D-C8DF-454B-B259-644589E53F89}" sibTransId="{DF052D1C-F98B-4D86-ABC6-119DAD975F99}"/>
    <dgm:cxn modelId="{16CE621B-CFBD-4D9B-9399-F9B3066DA325}" type="presOf" srcId="{D94734E7-C42D-41EA-988E-FF9A9BAE2A2F}" destId="{4C93EDA6-A041-49DB-A7C0-80906C742AAB}" srcOrd="0" destOrd="0" presId="urn:microsoft.com/office/officeart/2005/8/layout/cycle6"/>
    <dgm:cxn modelId="{39FEFA14-ECE5-425A-9047-BC6C1FC63394}" type="presOf" srcId="{6328C9FC-743F-4719-929B-CF9D5163A99F}" destId="{AC1F2D7F-C058-49FE-9D21-8BCBCEFF4BBE}" srcOrd="0" destOrd="0" presId="urn:microsoft.com/office/officeart/2005/8/layout/cycle6"/>
    <dgm:cxn modelId="{3A5CA581-B788-42AE-B487-D65FEE286D84}" type="presOf" srcId="{57D36082-37EE-4CF3-9528-8E405605122E}" destId="{1609FB2F-5614-4831-AA6C-327C30AA3A1B}" srcOrd="0" destOrd="0" presId="urn:microsoft.com/office/officeart/2005/8/layout/cycle6"/>
    <dgm:cxn modelId="{E6CE4380-8704-4C62-80AD-9BC8E6691AA0}" srcId="{57D36082-37EE-4CF3-9528-8E405605122E}" destId="{46A9D2B3-66ED-4DF2-86A2-148EC8E9C2F1}" srcOrd="4" destOrd="0" parTransId="{271DBBF6-8020-47FD-A4BD-48378FD839B1}" sibTransId="{93A5DCA4-173D-4C70-ACE1-621AEFB72182}"/>
    <dgm:cxn modelId="{C8EE188B-A4D8-4560-BBA9-6014F26A2C21}" type="presOf" srcId="{B8E0B23D-E1EF-4333-A8A2-4AE5F4774618}" destId="{562746A2-2C62-45FA-AE4D-DB98D16E1ABD}" srcOrd="0" destOrd="0" presId="urn:microsoft.com/office/officeart/2005/8/layout/cycle6"/>
    <dgm:cxn modelId="{B335FDF0-46F4-44F5-B950-34E7178CA05C}" srcId="{57D36082-37EE-4CF3-9528-8E405605122E}" destId="{6328C9FC-743F-4719-929B-CF9D5163A99F}" srcOrd="1" destOrd="0" parTransId="{192F0FB9-8429-427C-BC91-6DCAB3D61494}" sibTransId="{ACE5851C-62F8-44ED-8E08-38535B4EAEDE}"/>
    <dgm:cxn modelId="{A1E423F4-95A4-4808-B6BC-D098132B26F2}" type="presOf" srcId="{DF052D1C-F98B-4D86-ABC6-119DAD975F99}" destId="{A43763D1-018A-4848-B833-76474AE9E0E4}" srcOrd="0" destOrd="0" presId="urn:microsoft.com/office/officeart/2005/8/layout/cycle6"/>
    <dgm:cxn modelId="{E8374C1F-ABD3-4293-B0AE-F39496415F79}" srcId="{57D36082-37EE-4CF3-9528-8E405605122E}" destId="{D94734E7-C42D-41EA-988E-FF9A9BAE2A2F}" srcOrd="0" destOrd="0" parTransId="{F3060533-3DD4-4525-B1CA-89A531CDC7DC}" sibTransId="{F116352F-85A7-4EC8-8E3E-39DF6C052993}"/>
    <dgm:cxn modelId="{969197D3-AFB4-40ED-A266-74DA4C8DB872}" type="presOf" srcId="{ACE5851C-62F8-44ED-8E08-38535B4EAEDE}" destId="{0FE9ADA8-01FC-411E-BEFD-0F2787C99E51}" srcOrd="0" destOrd="0" presId="urn:microsoft.com/office/officeart/2005/8/layout/cycle6"/>
    <dgm:cxn modelId="{0D5D5AFA-3758-47D7-8C0F-981F1A75F0F2}" type="presOf" srcId="{46A9D2B3-66ED-4DF2-86A2-148EC8E9C2F1}" destId="{AF424439-4927-464D-AC0D-A72FD3496583}" srcOrd="0" destOrd="0" presId="urn:microsoft.com/office/officeart/2005/8/layout/cycle6"/>
    <dgm:cxn modelId="{F0116A68-9FF3-4C92-9572-33FCBCFBB3FF}" type="presOf" srcId="{1DCBFEC6-6678-4851-B544-3DAE16D653EA}" destId="{ACE7EE5C-3C5E-494B-A65A-792EB2709B85}" srcOrd="0" destOrd="0" presId="urn:microsoft.com/office/officeart/2005/8/layout/cycle6"/>
    <dgm:cxn modelId="{1AF17F60-5E92-415D-AF4D-A1AF2E1D88E8}" srcId="{57D36082-37EE-4CF3-9528-8E405605122E}" destId="{68693F64-7971-4E14-8B0D-6F2C3AC5A028}" srcOrd="2" destOrd="0" parTransId="{46D62E04-4257-4CBE-B107-EB818E3ED5D3}" sibTransId="{1DCBFEC6-6678-4851-B544-3DAE16D653EA}"/>
    <dgm:cxn modelId="{1C70B23E-2677-4791-8528-B3953AC905CE}" type="presOf" srcId="{F116352F-85A7-4EC8-8E3E-39DF6C052993}" destId="{3C795FA6-5708-455D-83E1-3D11BEED5610}" srcOrd="0" destOrd="0" presId="urn:microsoft.com/office/officeart/2005/8/layout/cycle6"/>
    <dgm:cxn modelId="{0D5E3488-68A9-4D8A-850C-077C739E76DA}" type="presParOf" srcId="{1609FB2F-5614-4831-AA6C-327C30AA3A1B}" destId="{4C93EDA6-A041-49DB-A7C0-80906C742AAB}" srcOrd="0" destOrd="0" presId="urn:microsoft.com/office/officeart/2005/8/layout/cycle6"/>
    <dgm:cxn modelId="{5DD66A0E-0F22-4658-8CAC-B7C38EA058EC}" type="presParOf" srcId="{1609FB2F-5614-4831-AA6C-327C30AA3A1B}" destId="{BAB0A3C7-F8B0-4C7D-9959-94905341536E}" srcOrd="1" destOrd="0" presId="urn:microsoft.com/office/officeart/2005/8/layout/cycle6"/>
    <dgm:cxn modelId="{C65E9A3E-C3D2-4F5A-8E10-23599795E3A3}" type="presParOf" srcId="{1609FB2F-5614-4831-AA6C-327C30AA3A1B}" destId="{3C795FA6-5708-455D-83E1-3D11BEED5610}" srcOrd="2" destOrd="0" presId="urn:microsoft.com/office/officeart/2005/8/layout/cycle6"/>
    <dgm:cxn modelId="{B94B6D42-E9D8-4218-9A71-CB8F486EE4FE}" type="presParOf" srcId="{1609FB2F-5614-4831-AA6C-327C30AA3A1B}" destId="{AC1F2D7F-C058-49FE-9D21-8BCBCEFF4BBE}" srcOrd="3" destOrd="0" presId="urn:microsoft.com/office/officeart/2005/8/layout/cycle6"/>
    <dgm:cxn modelId="{BDCF7ED8-384E-4CD8-AA73-65AE220D17CA}" type="presParOf" srcId="{1609FB2F-5614-4831-AA6C-327C30AA3A1B}" destId="{B02519B5-F429-42A1-BB3A-643AA5FB878E}" srcOrd="4" destOrd="0" presId="urn:microsoft.com/office/officeart/2005/8/layout/cycle6"/>
    <dgm:cxn modelId="{117A1787-6649-49DF-AF92-00DCEFA7B8D7}" type="presParOf" srcId="{1609FB2F-5614-4831-AA6C-327C30AA3A1B}" destId="{0FE9ADA8-01FC-411E-BEFD-0F2787C99E51}" srcOrd="5" destOrd="0" presId="urn:microsoft.com/office/officeart/2005/8/layout/cycle6"/>
    <dgm:cxn modelId="{5B96DF1F-1AA9-4945-AAF6-E2C0CA0F7592}" type="presParOf" srcId="{1609FB2F-5614-4831-AA6C-327C30AA3A1B}" destId="{F3019113-4F32-46A8-8F5D-CC23EC0F5C97}" srcOrd="6" destOrd="0" presId="urn:microsoft.com/office/officeart/2005/8/layout/cycle6"/>
    <dgm:cxn modelId="{9D3F471B-51DA-48A2-87CA-30F7C6F44572}" type="presParOf" srcId="{1609FB2F-5614-4831-AA6C-327C30AA3A1B}" destId="{F56D6149-DE0A-460D-9D2A-9CA10BE4C259}" srcOrd="7" destOrd="0" presId="urn:microsoft.com/office/officeart/2005/8/layout/cycle6"/>
    <dgm:cxn modelId="{C824F8B7-040F-4BE3-8A7D-E647E90FC516}" type="presParOf" srcId="{1609FB2F-5614-4831-AA6C-327C30AA3A1B}" destId="{ACE7EE5C-3C5E-494B-A65A-792EB2709B85}" srcOrd="8" destOrd="0" presId="urn:microsoft.com/office/officeart/2005/8/layout/cycle6"/>
    <dgm:cxn modelId="{B07FD78E-6FC7-4897-81D5-79613C65D40F}" type="presParOf" srcId="{1609FB2F-5614-4831-AA6C-327C30AA3A1B}" destId="{562746A2-2C62-45FA-AE4D-DB98D16E1ABD}" srcOrd="9" destOrd="0" presId="urn:microsoft.com/office/officeart/2005/8/layout/cycle6"/>
    <dgm:cxn modelId="{DBC6563D-B09B-4560-A4CF-3D6C3726AF0F}" type="presParOf" srcId="{1609FB2F-5614-4831-AA6C-327C30AA3A1B}" destId="{BBFFA6BC-881F-477A-A335-397BD4AD1CFA}" srcOrd="10" destOrd="0" presId="urn:microsoft.com/office/officeart/2005/8/layout/cycle6"/>
    <dgm:cxn modelId="{CFFBCA31-7FC0-438B-98AF-536B2BB1F47D}" type="presParOf" srcId="{1609FB2F-5614-4831-AA6C-327C30AA3A1B}" destId="{A43763D1-018A-4848-B833-76474AE9E0E4}" srcOrd="11" destOrd="0" presId="urn:microsoft.com/office/officeart/2005/8/layout/cycle6"/>
    <dgm:cxn modelId="{8C6A59CA-DB2D-4FCF-9F8E-62BFBB4D0497}" type="presParOf" srcId="{1609FB2F-5614-4831-AA6C-327C30AA3A1B}" destId="{AF424439-4927-464D-AC0D-A72FD3496583}" srcOrd="12" destOrd="0" presId="urn:microsoft.com/office/officeart/2005/8/layout/cycle6"/>
    <dgm:cxn modelId="{E2AFA6B2-0D71-4E56-A7D9-E9305FCA6B77}" type="presParOf" srcId="{1609FB2F-5614-4831-AA6C-327C30AA3A1B}" destId="{8BE8C6F5-3E3D-4E73-B040-E381CB5AEB36}" srcOrd="13" destOrd="0" presId="urn:microsoft.com/office/officeart/2005/8/layout/cycle6"/>
    <dgm:cxn modelId="{6E95635B-4DAF-4B04-B179-1B1D77F8B14B}" type="presParOf" srcId="{1609FB2F-5614-4831-AA6C-327C30AA3A1B}" destId="{0CA4A255-47A2-46FA-A156-3C25C307B3C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698BA4-32FF-4334-8EA6-EC485EC20958}" type="doc">
      <dgm:prSet loTypeId="urn:microsoft.com/office/officeart/2005/8/layout/funnel1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5B29FFF8-2F45-4FBE-8247-9B3C6FFEC9CE}">
      <dgm:prSet phldrT="[Texte]"/>
      <dgm:spPr/>
      <dgm:t>
        <a:bodyPr/>
        <a:lstStyle/>
        <a:p>
          <a:r>
            <a:rPr lang="fr-FR" dirty="0" smtClean="0"/>
            <a:t>Créatifs</a:t>
          </a:r>
          <a:endParaRPr lang="fr-FR" dirty="0"/>
        </a:p>
      </dgm:t>
    </dgm:pt>
    <dgm:pt modelId="{18B8469B-E460-4C5F-B39C-B698203343A9}" type="parTrans" cxnId="{7852F734-6CEA-4B30-8335-2BC9364E7395}">
      <dgm:prSet/>
      <dgm:spPr/>
      <dgm:t>
        <a:bodyPr/>
        <a:lstStyle/>
        <a:p>
          <a:endParaRPr lang="fr-FR"/>
        </a:p>
      </dgm:t>
    </dgm:pt>
    <dgm:pt modelId="{A01E240E-995D-4A46-98F9-3CCEAD67FC24}" type="sibTrans" cxnId="{7852F734-6CEA-4B30-8335-2BC9364E7395}">
      <dgm:prSet/>
      <dgm:spPr/>
      <dgm:t>
        <a:bodyPr/>
        <a:lstStyle/>
        <a:p>
          <a:endParaRPr lang="fr-FR"/>
        </a:p>
      </dgm:t>
    </dgm:pt>
    <dgm:pt modelId="{8773D3FB-B5D7-4FD4-B4BE-796ECC8DC937}">
      <dgm:prSet phldrT="[Texte]"/>
      <dgm:spPr/>
      <dgm:t>
        <a:bodyPr/>
        <a:lstStyle/>
        <a:p>
          <a:r>
            <a:rPr lang="fr-FR" dirty="0" smtClean="0"/>
            <a:t>Concrets</a:t>
          </a:r>
          <a:endParaRPr lang="fr-FR" dirty="0"/>
        </a:p>
      </dgm:t>
    </dgm:pt>
    <dgm:pt modelId="{292BF90E-452A-43C1-917A-60E26148B749}" type="parTrans" cxnId="{99010F8D-A073-4A35-9995-E851C618BC64}">
      <dgm:prSet/>
      <dgm:spPr/>
      <dgm:t>
        <a:bodyPr/>
        <a:lstStyle/>
        <a:p>
          <a:endParaRPr lang="fr-FR"/>
        </a:p>
      </dgm:t>
    </dgm:pt>
    <dgm:pt modelId="{782D51AA-6A96-427D-84F9-D51DAA475592}" type="sibTrans" cxnId="{99010F8D-A073-4A35-9995-E851C618BC64}">
      <dgm:prSet/>
      <dgm:spPr/>
      <dgm:t>
        <a:bodyPr/>
        <a:lstStyle/>
        <a:p>
          <a:endParaRPr lang="fr-FR"/>
        </a:p>
      </dgm:t>
    </dgm:pt>
    <dgm:pt modelId="{DAB531E8-4C9B-4706-B409-AD8CC6F424C9}">
      <dgm:prSet phldrT="[Texte]"/>
      <dgm:spPr/>
      <dgm:t>
        <a:bodyPr/>
        <a:lstStyle/>
        <a:p>
          <a:r>
            <a:rPr lang="fr-FR" dirty="0" smtClean="0"/>
            <a:t>Interdisciplinaires</a:t>
          </a:r>
          <a:endParaRPr lang="fr-FR" dirty="0"/>
        </a:p>
      </dgm:t>
    </dgm:pt>
    <dgm:pt modelId="{3BF5CE74-C400-4D35-A351-FC1ECBA32A35}" type="parTrans" cxnId="{E1537861-AC08-4866-9EC6-67DFB5DDEC35}">
      <dgm:prSet/>
      <dgm:spPr/>
      <dgm:t>
        <a:bodyPr/>
        <a:lstStyle/>
        <a:p>
          <a:endParaRPr lang="fr-FR"/>
        </a:p>
      </dgm:t>
    </dgm:pt>
    <dgm:pt modelId="{99AC115A-1264-4701-A8FC-A8515CFAE2F4}" type="sibTrans" cxnId="{E1537861-AC08-4866-9EC6-67DFB5DDEC35}">
      <dgm:prSet/>
      <dgm:spPr/>
      <dgm:t>
        <a:bodyPr/>
        <a:lstStyle/>
        <a:p>
          <a:endParaRPr lang="fr-FR"/>
        </a:p>
      </dgm:t>
    </dgm:pt>
    <dgm:pt modelId="{D288BFA6-3018-4624-940A-2E9235AAD0C2}">
      <dgm:prSet phldrT="[Texte]" custT="1"/>
      <dgm:spPr/>
      <dgm:t>
        <a:bodyPr/>
        <a:lstStyle/>
        <a:p>
          <a:r>
            <a:rPr lang="fr-FR" sz="2800" dirty="0" smtClean="0">
              <a:solidFill>
                <a:srgbClr val="0070C0"/>
              </a:solidFill>
            </a:rPr>
            <a:t>Motivation</a:t>
          </a:r>
          <a:endParaRPr lang="fr-FR" sz="2800" dirty="0">
            <a:solidFill>
              <a:srgbClr val="0070C0"/>
            </a:solidFill>
          </a:endParaRPr>
        </a:p>
      </dgm:t>
    </dgm:pt>
    <dgm:pt modelId="{561A6347-34F4-49E8-B04B-A117E6BDD54F}" type="parTrans" cxnId="{46286C78-7500-4BB6-B041-1F4CC5E84E19}">
      <dgm:prSet/>
      <dgm:spPr/>
      <dgm:t>
        <a:bodyPr/>
        <a:lstStyle/>
        <a:p>
          <a:endParaRPr lang="fr-FR"/>
        </a:p>
      </dgm:t>
    </dgm:pt>
    <dgm:pt modelId="{7D718754-594B-4F0D-BEE8-AD09DFDC1663}" type="sibTrans" cxnId="{46286C78-7500-4BB6-B041-1F4CC5E84E19}">
      <dgm:prSet/>
      <dgm:spPr/>
      <dgm:t>
        <a:bodyPr/>
        <a:lstStyle/>
        <a:p>
          <a:endParaRPr lang="fr-FR"/>
        </a:p>
      </dgm:t>
    </dgm:pt>
    <dgm:pt modelId="{F103C270-2C5E-4218-AE35-91538DC7ACBC}" type="pres">
      <dgm:prSet presAssocID="{9C698BA4-32FF-4334-8EA6-EC485EC20958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6FD079F-4316-469A-BC7D-E5496EB95BC8}" type="pres">
      <dgm:prSet presAssocID="{9C698BA4-32FF-4334-8EA6-EC485EC20958}" presName="ellipse" presStyleLbl="trBgShp" presStyleIdx="0" presStyleCnt="1"/>
      <dgm:spPr/>
    </dgm:pt>
    <dgm:pt modelId="{6EF953B9-1E1B-4363-99C4-C61E3D359834}" type="pres">
      <dgm:prSet presAssocID="{9C698BA4-32FF-4334-8EA6-EC485EC20958}" presName="arrow1" presStyleLbl="fgShp" presStyleIdx="0" presStyleCnt="1"/>
      <dgm:spPr/>
    </dgm:pt>
    <dgm:pt modelId="{41E4141A-45C7-43D1-8379-835EEFB257F1}" type="pres">
      <dgm:prSet presAssocID="{9C698BA4-32FF-4334-8EA6-EC485EC20958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11794F0-96D0-46FD-AB2A-8E60B00A62E5}" type="pres">
      <dgm:prSet presAssocID="{8773D3FB-B5D7-4FD4-B4BE-796ECC8DC937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5763BC-F22A-42B8-AD5F-57B31324C18A}" type="pres">
      <dgm:prSet presAssocID="{DAB531E8-4C9B-4706-B409-AD8CC6F424C9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2EAE05-6402-479F-8ED8-58B651929687}" type="pres">
      <dgm:prSet presAssocID="{D288BFA6-3018-4624-940A-2E9235AAD0C2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91740F-2592-498E-AAB9-1EB1C2FAB9D6}" type="pres">
      <dgm:prSet presAssocID="{9C698BA4-32FF-4334-8EA6-EC485EC20958}" presName="funnel" presStyleLbl="trAlignAcc1" presStyleIdx="0" presStyleCnt="1"/>
      <dgm:spPr/>
    </dgm:pt>
  </dgm:ptLst>
  <dgm:cxnLst>
    <dgm:cxn modelId="{95BAA908-8C15-4D41-B60A-2F4407B089F8}" type="presOf" srcId="{D288BFA6-3018-4624-940A-2E9235AAD0C2}" destId="{41E4141A-45C7-43D1-8379-835EEFB257F1}" srcOrd="0" destOrd="0" presId="urn:microsoft.com/office/officeart/2005/8/layout/funnel1"/>
    <dgm:cxn modelId="{46286C78-7500-4BB6-B041-1F4CC5E84E19}" srcId="{9C698BA4-32FF-4334-8EA6-EC485EC20958}" destId="{D288BFA6-3018-4624-940A-2E9235AAD0C2}" srcOrd="3" destOrd="0" parTransId="{561A6347-34F4-49E8-B04B-A117E6BDD54F}" sibTransId="{7D718754-594B-4F0D-BEE8-AD09DFDC1663}"/>
    <dgm:cxn modelId="{E1537861-AC08-4866-9EC6-67DFB5DDEC35}" srcId="{9C698BA4-32FF-4334-8EA6-EC485EC20958}" destId="{DAB531E8-4C9B-4706-B409-AD8CC6F424C9}" srcOrd="2" destOrd="0" parTransId="{3BF5CE74-C400-4D35-A351-FC1ECBA32A35}" sibTransId="{99AC115A-1264-4701-A8FC-A8515CFAE2F4}"/>
    <dgm:cxn modelId="{E9097338-E68C-4FD8-9297-1B8EE1FD87BB}" type="presOf" srcId="{5B29FFF8-2F45-4FBE-8247-9B3C6FFEC9CE}" destId="{582EAE05-6402-479F-8ED8-58B651929687}" srcOrd="0" destOrd="0" presId="urn:microsoft.com/office/officeart/2005/8/layout/funnel1"/>
    <dgm:cxn modelId="{ED9420EA-6E98-4D33-A410-C9431473C998}" type="presOf" srcId="{9C698BA4-32FF-4334-8EA6-EC485EC20958}" destId="{F103C270-2C5E-4218-AE35-91538DC7ACBC}" srcOrd="0" destOrd="0" presId="urn:microsoft.com/office/officeart/2005/8/layout/funnel1"/>
    <dgm:cxn modelId="{A679C298-F88B-47FE-9E62-035BFF126B18}" type="presOf" srcId="{8773D3FB-B5D7-4FD4-B4BE-796ECC8DC937}" destId="{CF5763BC-F22A-42B8-AD5F-57B31324C18A}" srcOrd="0" destOrd="0" presId="urn:microsoft.com/office/officeart/2005/8/layout/funnel1"/>
    <dgm:cxn modelId="{7852F734-6CEA-4B30-8335-2BC9364E7395}" srcId="{9C698BA4-32FF-4334-8EA6-EC485EC20958}" destId="{5B29FFF8-2F45-4FBE-8247-9B3C6FFEC9CE}" srcOrd="0" destOrd="0" parTransId="{18B8469B-E460-4C5F-B39C-B698203343A9}" sibTransId="{A01E240E-995D-4A46-98F9-3CCEAD67FC24}"/>
    <dgm:cxn modelId="{99010F8D-A073-4A35-9995-E851C618BC64}" srcId="{9C698BA4-32FF-4334-8EA6-EC485EC20958}" destId="{8773D3FB-B5D7-4FD4-B4BE-796ECC8DC937}" srcOrd="1" destOrd="0" parTransId="{292BF90E-452A-43C1-917A-60E26148B749}" sibTransId="{782D51AA-6A96-427D-84F9-D51DAA475592}"/>
    <dgm:cxn modelId="{518D0268-2306-4470-A3C1-625B4037F9F9}" type="presOf" srcId="{DAB531E8-4C9B-4706-B409-AD8CC6F424C9}" destId="{F11794F0-96D0-46FD-AB2A-8E60B00A62E5}" srcOrd="0" destOrd="0" presId="urn:microsoft.com/office/officeart/2005/8/layout/funnel1"/>
    <dgm:cxn modelId="{E8499DF9-997A-4CEB-A707-E32F4528ECB2}" type="presParOf" srcId="{F103C270-2C5E-4218-AE35-91538DC7ACBC}" destId="{66FD079F-4316-469A-BC7D-E5496EB95BC8}" srcOrd="0" destOrd="0" presId="urn:microsoft.com/office/officeart/2005/8/layout/funnel1"/>
    <dgm:cxn modelId="{EC39FF48-155C-414F-8C60-D2D36A8881CA}" type="presParOf" srcId="{F103C270-2C5E-4218-AE35-91538DC7ACBC}" destId="{6EF953B9-1E1B-4363-99C4-C61E3D359834}" srcOrd="1" destOrd="0" presId="urn:microsoft.com/office/officeart/2005/8/layout/funnel1"/>
    <dgm:cxn modelId="{FC25A75E-C6E4-4F5D-B5F7-413439A642C9}" type="presParOf" srcId="{F103C270-2C5E-4218-AE35-91538DC7ACBC}" destId="{41E4141A-45C7-43D1-8379-835EEFB257F1}" srcOrd="2" destOrd="0" presId="urn:microsoft.com/office/officeart/2005/8/layout/funnel1"/>
    <dgm:cxn modelId="{45E8675F-F1B7-401F-9BCD-02F5EF90A60F}" type="presParOf" srcId="{F103C270-2C5E-4218-AE35-91538DC7ACBC}" destId="{F11794F0-96D0-46FD-AB2A-8E60B00A62E5}" srcOrd="3" destOrd="0" presId="urn:microsoft.com/office/officeart/2005/8/layout/funnel1"/>
    <dgm:cxn modelId="{126F267D-CCA6-493B-9B7F-979D8F486661}" type="presParOf" srcId="{F103C270-2C5E-4218-AE35-91538DC7ACBC}" destId="{CF5763BC-F22A-42B8-AD5F-57B31324C18A}" srcOrd="4" destOrd="0" presId="urn:microsoft.com/office/officeart/2005/8/layout/funnel1"/>
    <dgm:cxn modelId="{8C6F75DD-613B-4A01-95F6-0CE100D52E4C}" type="presParOf" srcId="{F103C270-2C5E-4218-AE35-91538DC7ACBC}" destId="{582EAE05-6402-479F-8ED8-58B651929687}" srcOrd="5" destOrd="0" presId="urn:microsoft.com/office/officeart/2005/8/layout/funnel1"/>
    <dgm:cxn modelId="{69B4DF3B-7A2B-4532-B682-AD2CB59CD358}" type="presParOf" srcId="{F103C270-2C5E-4218-AE35-91538DC7ACBC}" destId="{4A91740F-2592-498E-AAB9-1EB1C2FAB9D6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7FB73-F743-471B-8648-091ED7F7055D}">
      <dsp:nvSpPr>
        <dsp:cNvPr id="0" name=""/>
        <dsp:cNvSpPr/>
      </dsp:nvSpPr>
      <dsp:spPr>
        <a:xfrm>
          <a:off x="2927153" y="2290404"/>
          <a:ext cx="1634525" cy="1634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/>
            <a:t>élève</a:t>
          </a:r>
          <a:endParaRPr lang="fr-FR" sz="3800" kern="1200" dirty="0"/>
        </a:p>
      </dsp:txBody>
      <dsp:txXfrm>
        <a:off x="3166524" y="2529775"/>
        <a:ext cx="1155783" cy="1155783"/>
      </dsp:txXfrm>
    </dsp:sp>
    <dsp:sp modelId="{41DAF182-20D9-40B1-9C36-772E31BCCF08}">
      <dsp:nvSpPr>
        <dsp:cNvPr id="0" name=""/>
        <dsp:cNvSpPr/>
      </dsp:nvSpPr>
      <dsp:spPr>
        <a:xfrm rot="16200000">
          <a:off x="3597245" y="1743185"/>
          <a:ext cx="294341" cy="555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>
        <a:off x="3641396" y="1898484"/>
        <a:ext cx="206039" cy="333442"/>
      </dsp:txXfrm>
    </dsp:sp>
    <dsp:sp modelId="{DCED99B6-9FB4-4D20-BF4C-4960E3AA730B}">
      <dsp:nvSpPr>
        <dsp:cNvPr id="0" name=""/>
        <dsp:cNvSpPr/>
      </dsp:nvSpPr>
      <dsp:spPr>
        <a:xfrm>
          <a:off x="2927153" y="100517"/>
          <a:ext cx="1634525" cy="16345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Bien-être au lycée</a:t>
          </a:r>
          <a:endParaRPr lang="fr-FR" sz="1900" kern="1200" dirty="0"/>
        </a:p>
      </dsp:txBody>
      <dsp:txXfrm>
        <a:off x="3166524" y="339888"/>
        <a:ext cx="1155783" cy="1155783"/>
      </dsp:txXfrm>
    </dsp:sp>
    <dsp:sp modelId="{46E227F3-E73C-4BF7-A3E6-F50F7D3368CB}">
      <dsp:nvSpPr>
        <dsp:cNvPr id="0" name=""/>
        <dsp:cNvSpPr/>
      </dsp:nvSpPr>
      <dsp:spPr>
        <a:xfrm>
          <a:off x="4705368" y="2829798"/>
          <a:ext cx="346162" cy="555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>
        <a:off x="4705368" y="2940946"/>
        <a:ext cx="242313" cy="333442"/>
      </dsp:txXfrm>
    </dsp:sp>
    <dsp:sp modelId="{EEFA2BB3-8013-4F7C-A1E1-CB22B2CFFF0D}">
      <dsp:nvSpPr>
        <dsp:cNvPr id="0" name=""/>
        <dsp:cNvSpPr/>
      </dsp:nvSpPr>
      <dsp:spPr>
        <a:xfrm>
          <a:off x="5214815" y="2290404"/>
          <a:ext cx="1634525" cy="16345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Motivation</a:t>
          </a:r>
          <a:endParaRPr lang="fr-FR" sz="1900" kern="1200" dirty="0"/>
        </a:p>
      </dsp:txBody>
      <dsp:txXfrm>
        <a:off x="5454186" y="2529775"/>
        <a:ext cx="1155783" cy="1155783"/>
      </dsp:txXfrm>
    </dsp:sp>
    <dsp:sp modelId="{2340311E-2966-4D9E-893D-1DBE25C84474}">
      <dsp:nvSpPr>
        <dsp:cNvPr id="0" name=""/>
        <dsp:cNvSpPr/>
      </dsp:nvSpPr>
      <dsp:spPr>
        <a:xfrm rot="5400000">
          <a:off x="3571334" y="3963832"/>
          <a:ext cx="346162" cy="555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>
        <a:off x="3623259" y="4023056"/>
        <a:ext cx="242313" cy="333442"/>
      </dsp:txXfrm>
    </dsp:sp>
    <dsp:sp modelId="{AE855045-B880-49B9-9179-2D7039BD3DB6}">
      <dsp:nvSpPr>
        <dsp:cNvPr id="0" name=""/>
        <dsp:cNvSpPr/>
      </dsp:nvSpPr>
      <dsp:spPr>
        <a:xfrm>
          <a:off x="2927153" y="4578066"/>
          <a:ext cx="1634525" cy="16345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Donner du sens à ce qui est appris</a:t>
          </a:r>
          <a:endParaRPr lang="fr-FR" sz="1900" kern="1200" dirty="0"/>
        </a:p>
      </dsp:txBody>
      <dsp:txXfrm>
        <a:off x="3166524" y="4817437"/>
        <a:ext cx="1155783" cy="1155783"/>
      </dsp:txXfrm>
    </dsp:sp>
    <dsp:sp modelId="{EC5FF9F7-DCCE-4E9F-B9C1-7E963FEF2E73}">
      <dsp:nvSpPr>
        <dsp:cNvPr id="0" name=""/>
        <dsp:cNvSpPr/>
      </dsp:nvSpPr>
      <dsp:spPr>
        <a:xfrm rot="10800000">
          <a:off x="2437300" y="2829798"/>
          <a:ext cx="346162" cy="5557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/>
        </a:p>
      </dsp:txBody>
      <dsp:txXfrm rot="10800000">
        <a:off x="2541149" y="2940946"/>
        <a:ext cx="242313" cy="333442"/>
      </dsp:txXfrm>
    </dsp:sp>
    <dsp:sp modelId="{C7BE922B-8340-494B-BAA9-C58D15B1E2FB}">
      <dsp:nvSpPr>
        <dsp:cNvPr id="0" name=""/>
        <dsp:cNvSpPr/>
      </dsp:nvSpPr>
      <dsp:spPr>
        <a:xfrm>
          <a:off x="639491" y="2290404"/>
          <a:ext cx="1634525" cy="16345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Evaluation</a:t>
          </a:r>
          <a:endParaRPr lang="fr-FR" sz="1900" kern="1200" dirty="0"/>
        </a:p>
      </dsp:txBody>
      <dsp:txXfrm>
        <a:off x="878862" y="2529775"/>
        <a:ext cx="1155783" cy="11557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3EDA6-A041-49DB-A7C0-80906C742AAB}">
      <dsp:nvSpPr>
        <dsp:cNvPr id="0" name=""/>
        <dsp:cNvSpPr/>
      </dsp:nvSpPr>
      <dsp:spPr>
        <a:xfrm>
          <a:off x="2778795" y="3835"/>
          <a:ext cx="1715217" cy="11148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Limiter les déplacements</a:t>
          </a:r>
          <a:endParaRPr lang="fr-FR" sz="2000" kern="1200" dirty="0"/>
        </a:p>
      </dsp:txBody>
      <dsp:txXfrm>
        <a:off x="2833219" y="58259"/>
        <a:ext cx="1606369" cy="1006043"/>
      </dsp:txXfrm>
    </dsp:sp>
    <dsp:sp modelId="{3C795FA6-5708-455D-83E1-3D11BEED5610}">
      <dsp:nvSpPr>
        <dsp:cNvPr id="0" name=""/>
        <dsp:cNvSpPr/>
      </dsp:nvSpPr>
      <dsp:spPr>
        <a:xfrm>
          <a:off x="1410375" y="561280"/>
          <a:ext cx="4452056" cy="4452056"/>
        </a:xfrm>
        <a:custGeom>
          <a:avLst/>
          <a:gdLst/>
          <a:ahLst/>
          <a:cxnLst/>
          <a:rect l="0" t="0" r="0" b="0"/>
          <a:pathLst>
            <a:path>
              <a:moveTo>
                <a:pt x="3095402" y="176786"/>
              </a:moveTo>
              <a:arcTo wR="2226028" hR="2226028" stAng="17579322" swAng="1959946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1F2D7F-C058-49FE-9D21-8BCBCEFF4BBE}">
      <dsp:nvSpPr>
        <dsp:cNvPr id="0" name=""/>
        <dsp:cNvSpPr/>
      </dsp:nvSpPr>
      <dsp:spPr>
        <a:xfrm>
          <a:off x="4895873" y="1541982"/>
          <a:ext cx="1715217" cy="1114891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Organiser le travail</a:t>
          </a:r>
          <a:endParaRPr lang="fr-FR" sz="2000" kern="1200" dirty="0"/>
        </a:p>
      </dsp:txBody>
      <dsp:txXfrm>
        <a:off x="4950297" y="1596406"/>
        <a:ext cx="1606369" cy="1006043"/>
      </dsp:txXfrm>
    </dsp:sp>
    <dsp:sp modelId="{0FE9ADA8-01FC-411E-BEFD-0F2787C99E51}">
      <dsp:nvSpPr>
        <dsp:cNvPr id="0" name=""/>
        <dsp:cNvSpPr/>
      </dsp:nvSpPr>
      <dsp:spPr>
        <a:xfrm>
          <a:off x="1410375" y="561280"/>
          <a:ext cx="4452056" cy="4452056"/>
        </a:xfrm>
        <a:custGeom>
          <a:avLst/>
          <a:gdLst/>
          <a:ahLst/>
          <a:cxnLst/>
          <a:rect l="0" t="0" r="0" b="0"/>
          <a:pathLst>
            <a:path>
              <a:moveTo>
                <a:pt x="4449021" y="2109815"/>
              </a:moveTo>
              <a:arcTo wR="2226028" hR="2226028" stAng="21420446" swAng="2195080"/>
            </a:path>
          </a:pathLst>
        </a:custGeom>
        <a:noFill/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19113-4F32-46A8-8F5D-CC23EC0F5C97}">
      <dsp:nvSpPr>
        <dsp:cNvPr id="0" name=""/>
        <dsp:cNvSpPr/>
      </dsp:nvSpPr>
      <dsp:spPr>
        <a:xfrm>
          <a:off x="4087221" y="4030758"/>
          <a:ext cx="1715217" cy="1114891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Combattre le stress</a:t>
          </a:r>
          <a:endParaRPr lang="fr-FR" sz="2000" kern="1200" dirty="0"/>
        </a:p>
      </dsp:txBody>
      <dsp:txXfrm>
        <a:off x="4141645" y="4085182"/>
        <a:ext cx="1606369" cy="1006043"/>
      </dsp:txXfrm>
    </dsp:sp>
    <dsp:sp modelId="{ACE7EE5C-3C5E-494B-A65A-792EB2709B85}">
      <dsp:nvSpPr>
        <dsp:cNvPr id="0" name=""/>
        <dsp:cNvSpPr/>
      </dsp:nvSpPr>
      <dsp:spPr>
        <a:xfrm>
          <a:off x="1410375" y="561280"/>
          <a:ext cx="4452056" cy="4452056"/>
        </a:xfrm>
        <a:custGeom>
          <a:avLst/>
          <a:gdLst/>
          <a:ahLst/>
          <a:cxnLst/>
          <a:rect l="0" t="0" r="0" b="0"/>
          <a:pathLst>
            <a:path>
              <a:moveTo>
                <a:pt x="2668012" y="4407737"/>
              </a:moveTo>
              <a:arcTo wR="2226028" hR="2226028" stAng="4712859" swAng="1374282"/>
            </a:path>
          </a:pathLst>
        </a:custGeom>
        <a:noFill/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2746A2-2C62-45FA-AE4D-DB98D16E1ABD}">
      <dsp:nvSpPr>
        <dsp:cNvPr id="0" name=""/>
        <dsp:cNvSpPr/>
      </dsp:nvSpPr>
      <dsp:spPr>
        <a:xfrm>
          <a:off x="1470368" y="4030758"/>
          <a:ext cx="1715217" cy="1114891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Afficher les productions</a:t>
          </a:r>
          <a:endParaRPr lang="fr-FR" sz="2000" kern="1200" dirty="0"/>
        </a:p>
      </dsp:txBody>
      <dsp:txXfrm>
        <a:off x="1524792" y="4085182"/>
        <a:ext cx="1606369" cy="1006043"/>
      </dsp:txXfrm>
    </dsp:sp>
    <dsp:sp modelId="{A43763D1-018A-4848-B833-76474AE9E0E4}">
      <dsp:nvSpPr>
        <dsp:cNvPr id="0" name=""/>
        <dsp:cNvSpPr/>
      </dsp:nvSpPr>
      <dsp:spPr>
        <a:xfrm>
          <a:off x="1410375" y="561280"/>
          <a:ext cx="4452056" cy="4452056"/>
        </a:xfrm>
        <a:custGeom>
          <a:avLst/>
          <a:gdLst/>
          <a:ahLst/>
          <a:cxnLst/>
          <a:rect l="0" t="0" r="0" b="0"/>
          <a:pathLst>
            <a:path>
              <a:moveTo>
                <a:pt x="371752" y="3457637"/>
              </a:moveTo>
              <a:arcTo wR="2226028" hR="2226028" stAng="8784475" swAng="2195080"/>
            </a:path>
          </a:pathLst>
        </a:custGeom>
        <a:noFill/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24439-4927-464D-AC0D-A72FD3496583}">
      <dsp:nvSpPr>
        <dsp:cNvPr id="0" name=""/>
        <dsp:cNvSpPr/>
      </dsp:nvSpPr>
      <dsp:spPr>
        <a:xfrm>
          <a:off x="661716" y="1541982"/>
          <a:ext cx="1715217" cy="1114891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S’approprier le lieu</a:t>
          </a:r>
          <a:endParaRPr lang="fr-FR" sz="2000" kern="1200" dirty="0"/>
        </a:p>
      </dsp:txBody>
      <dsp:txXfrm>
        <a:off x="716140" y="1596406"/>
        <a:ext cx="1606369" cy="1006043"/>
      </dsp:txXfrm>
    </dsp:sp>
    <dsp:sp modelId="{0CA4A255-47A2-46FA-A156-3C25C307B3C1}">
      <dsp:nvSpPr>
        <dsp:cNvPr id="0" name=""/>
        <dsp:cNvSpPr/>
      </dsp:nvSpPr>
      <dsp:spPr>
        <a:xfrm>
          <a:off x="1410375" y="561280"/>
          <a:ext cx="4452056" cy="4452056"/>
        </a:xfrm>
        <a:custGeom>
          <a:avLst/>
          <a:gdLst/>
          <a:ahLst/>
          <a:cxnLst/>
          <a:rect l="0" t="0" r="0" b="0"/>
          <a:pathLst>
            <a:path>
              <a:moveTo>
                <a:pt x="388107" y="970142"/>
              </a:moveTo>
              <a:arcTo wR="2226028" hR="2226028" stAng="12860732" swAng="1959946"/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8CD61-F039-4A50-AD75-C30491A74A84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7E7B4-3890-400C-8F22-7D63CDC27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510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606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82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10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94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43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56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92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63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9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743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16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0145A-822A-4A9B-8517-A0A49A065489}" type="datetimeFigureOut">
              <a:rPr lang="fr-FR" smtClean="0"/>
              <a:t>20/06/2015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45C97-F384-4E5A-994A-1EBB6947A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35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moncerveaualecole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content-ams2-1.xx.fbcdn.net/hphotos-xat1/v/t1.0-9/11406679_877479892306593_9176109363187029968_n.png?oh=49213a84863bd0260c344308ce5dd1b1&amp;oe=55FD8A3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2968011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11" t="8815" r="5809" b="14549"/>
          <a:stretch/>
        </p:blipFill>
        <p:spPr bwMode="auto">
          <a:xfrm>
            <a:off x="2555776" y="1988840"/>
            <a:ext cx="4228571" cy="2803257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3" t="11393" r="4024" b="12946"/>
          <a:stretch/>
        </p:blipFill>
        <p:spPr bwMode="auto">
          <a:xfrm>
            <a:off x="5580112" y="5445224"/>
            <a:ext cx="3181419" cy="985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90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15616" y="620688"/>
            <a:ext cx="7416824" cy="749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Des technologies nouvelles</a:t>
            </a:r>
          </a:p>
          <a:p>
            <a:endParaRPr lang="fr-FR" dirty="0"/>
          </a:p>
          <a:p>
            <a:r>
              <a:rPr lang="fr-FR" sz="5500" dirty="0" smtClean="0">
                <a:sym typeface="Wingdings"/>
              </a:rPr>
              <a:t></a:t>
            </a:r>
            <a:r>
              <a:rPr lang="fr-FR" sz="5000" dirty="0" smtClean="0">
                <a:sym typeface="Wingdings"/>
              </a:rPr>
              <a:t> </a:t>
            </a:r>
            <a:r>
              <a:rPr lang="fr-FR" sz="2800" dirty="0" smtClean="0">
                <a:sym typeface="Wingdings"/>
              </a:rPr>
              <a:t>Un blog de classe</a:t>
            </a:r>
          </a:p>
          <a:p>
            <a:r>
              <a:rPr lang="fr-FR" sz="5500" dirty="0" smtClean="0">
                <a:sym typeface="Webdings"/>
              </a:rPr>
              <a:t></a:t>
            </a:r>
            <a:r>
              <a:rPr lang="fr-FR" sz="5000" dirty="0" smtClean="0">
                <a:sym typeface="Webdings"/>
              </a:rPr>
              <a:t> </a:t>
            </a:r>
            <a:r>
              <a:rPr lang="fr-FR" sz="2800" dirty="0" smtClean="0">
                <a:sym typeface="Webdings"/>
              </a:rPr>
              <a:t>Des tablettes en sciences et EPS</a:t>
            </a:r>
            <a:endParaRPr lang="fr-FR" sz="2800" dirty="0"/>
          </a:p>
          <a:p>
            <a:r>
              <a:rPr lang="fr-FR" sz="5500" dirty="0" smtClean="0">
                <a:sym typeface="Webdings"/>
              </a:rPr>
              <a:t></a:t>
            </a:r>
            <a:r>
              <a:rPr lang="fr-FR" sz="5000" dirty="0" smtClean="0">
                <a:sym typeface="Webdings"/>
              </a:rPr>
              <a:t> </a:t>
            </a:r>
            <a:r>
              <a:rPr lang="fr-FR" sz="2800" dirty="0" smtClean="0">
                <a:sym typeface="Webdings"/>
              </a:rPr>
              <a:t>Des baladeurs mp4 en langues</a:t>
            </a:r>
          </a:p>
          <a:p>
            <a:r>
              <a:rPr lang="fr-FR" sz="5500" dirty="0" smtClean="0">
                <a:sym typeface="Webdings"/>
              </a:rPr>
              <a:t></a:t>
            </a:r>
            <a:r>
              <a:rPr lang="fr-FR" sz="2800" dirty="0" smtClean="0">
                <a:sym typeface="Webdings"/>
              </a:rPr>
              <a:t>Une </a:t>
            </a:r>
            <a:r>
              <a:rPr lang="fr-FR" sz="2800" dirty="0" err="1" smtClean="0">
                <a:sym typeface="Webdings"/>
              </a:rPr>
              <a:t>webradio</a:t>
            </a:r>
            <a:endParaRPr lang="fr-FR" sz="2800" dirty="0" smtClean="0">
              <a:sym typeface="Webdings"/>
            </a:endParaRPr>
          </a:p>
          <a:p>
            <a:r>
              <a:rPr lang="fr-FR" sz="5500" dirty="0" smtClean="0">
                <a:sym typeface="Webdings"/>
              </a:rPr>
              <a:t> </a:t>
            </a:r>
            <a:r>
              <a:rPr lang="fr-FR" sz="2800" dirty="0" smtClean="0">
                <a:sym typeface="Webdings"/>
              </a:rPr>
              <a:t>Des outils collaboratifs</a:t>
            </a:r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081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2987" y="116632"/>
            <a:ext cx="835292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Un mode d’évaluation plus efficace et plus transparent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sz="2400" b="1" u="sng" dirty="0" smtClean="0"/>
              <a:t>Inconvénients des notes chiffrées:</a:t>
            </a:r>
          </a:p>
          <a:p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« Écrasent » les différentes compétences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Ne permettent pas aux élèves d’identifier clairement leurs points forts et leurs points faibles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Découragent les élèves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Sont perçues comme une sanction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Ne laissent pas de « 2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chance » aux élèves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Peuvent fausser l’orientation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098" name="Picture 2" descr="http://www.franceinfo.fr/sites/default/files/styles/mea_635x357/public/asset/images/2014/07/zerosurvingt.jpg?itok=0oPED1e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6128" y="1052736"/>
            <a:ext cx="2499597" cy="14052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78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1948599"/>
            <a:ext cx="9191619" cy="48936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/>
              <a:t>Avantages de l’évaluation par </a:t>
            </a:r>
            <a:r>
              <a:rPr lang="fr-FR" sz="2400" b="1" u="sng" dirty="0" smtClean="0"/>
              <a:t>compétences :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C’est une évaluation POSITIVE qui mesure les PROGRÈS réalisés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L’élève peut « repasser » plusieurs fois l’évaluation jusqu’à ce que la compétence soit validée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Pour chaque évaluation on peut être performant sur une compétence et moins sur une autre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L’élève peut s’</a:t>
            </a:r>
            <a:r>
              <a:rPr lang="fr-FR" dirty="0" err="1" smtClean="0"/>
              <a:t>auto-évaluer</a:t>
            </a:r>
            <a:r>
              <a:rPr lang="fr-FR" dirty="0" smtClean="0"/>
              <a:t> grâce aux grilles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L’élève connait mieux son profil d’apprentissage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L’orientation est plus aisée car elle tient compte des points forts et points faibles de chacun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Les enseignants sont obligés de se consulter </a:t>
            </a:r>
            <a:r>
              <a:rPr lang="fr-FR" dirty="0" smtClean="0">
                <a:sym typeface="Wingdings" panose="05000000000000000000" pitchFamily="2" charset="2"/>
              </a:rPr>
              <a:t> point de vue plus objectif sur chaque élève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16632"/>
            <a:ext cx="2538648" cy="17636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21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188640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</a:rPr>
              <a:t>Des projets motivants et co-construits</a:t>
            </a:r>
            <a:endParaRPr lang="fr-FR" dirty="0" smtClean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500952092"/>
              </p:ext>
            </p:extLst>
          </p:nvPr>
        </p:nvGraphicFramePr>
        <p:xfrm>
          <a:off x="629275" y="836712"/>
          <a:ext cx="810147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00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alexsvitych.files.wordpress.com/2014/11/ken-robinson-creativity-now-is-as-important-in-education-as-literacy-and-we-should-treat-it-with-the-same-stat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307" y="1101958"/>
            <a:ext cx="58674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1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496944" cy="8479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Un encouragement à la prise de parole, à la prise d’initiative et à la créativité</a:t>
            </a:r>
          </a:p>
          <a:p>
            <a:pPr algn="ctr"/>
            <a:endParaRPr lang="fr-FR" sz="2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fr-FR" sz="26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r>
              <a:rPr lang="fr-FR" sz="5500" dirty="0" smtClean="0">
                <a:sym typeface="Webdings"/>
              </a:rPr>
              <a:t></a:t>
            </a:r>
            <a:r>
              <a:rPr lang="fr-FR" sz="2800" dirty="0">
                <a:sym typeface="Webdings"/>
              </a:rPr>
              <a:t> </a:t>
            </a:r>
            <a:r>
              <a:rPr lang="fr-FR" sz="2800" dirty="0" smtClean="0">
                <a:sym typeface="Webdings"/>
              </a:rPr>
              <a:t>Des espaces pour libérer la parole </a:t>
            </a:r>
            <a:r>
              <a:rPr lang="fr-FR" sz="1500" i="1" dirty="0" smtClean="0">
                <a:sym typeface="Webdings"/>
              </a:rPr>
              <a:t>(Temps de parole – Conseil-bilan)</a:t>
            </a:r>
          </a:p>
          <a:p>
            <a:r>
              <a:rPr lang="fr-FR" sz="5500" dirty="0" smtClean="0">
                <a:sym typeface="Wingdings 2"/>
              </a:rPr>
              <a:t> </a:t>
            </a:r>
            <a:r>
              <a:rPr lang="fr-FR" sz="2800" dirty="0" smtClean="0">
                <a:sym typeface="Wingdings 2"/>
              </a:rPr>
              <a:t>Des responsabilités, des projets à co-construire</a:t>
            </a:r>
            <a:endParaRPr lang="fr-FR" sz="2800" dirty="0" smtClean="0">
              <a:sym typeface="Webdings"/>
            </a:endParaRPr>
          </a:p>
          <a:p>
            <a:r>
              <a:rPr lang="fr-FR" sz="5500" dirty="0" smtClean="0">
                <a:sym typeface="Wingdings 2"/>
              </a:rPr>
              <a:t> </a:t>
            </a:r>
            <a:r>
              <a:rPr lang="fr-FR" sz="2600" dirty="0" smtClean="0">
                <a:sym typeface="Wingdings 2"/>
              </a:rPr>
              <a:t>Des tâches complexes pour favoriser la réflexion, des tâches créatives pour libérer les potentialités de chacun</a:t>
            </a:r>
            <a:endParaRPr lang="fr-FR" sz="2600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277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5211197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La révolution éducative ce ne sont pas les outils numériques mais les enseignants eux-mêmes !</a:t>
            </a:r>
            <a:endParaRPr lang="fr-FR" sz="2800" dirty="0"/>
          </a:p>
        </p:txBody>
      </p:sp>
      <p:pic>
        <p:nvPicPr>
          <p:cNvPr id="6146" name="Picture 2" descr="https://pbs.twimg.com/media/CF_1CnWW8AA_DD-.jpg: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165" y="1124744"/>
            <a:ext cx="3883670" cy="38836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39552" y="416277"/>
            <a:ext cx="77768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1" dirty="0" smtClean="0">
                <a:solidFill>
                  <a:srgbClr val="0070C0"/>
                </a:solidFill>
              </a:rPr>
              <a:t>« </a:t>
            </a:r>
            <a:r>
              <a:rPr lang="fr-FR" sz="2600" b="1" dirty="0" err="1" smtClean="0">
                <a:solidFill>
                  <a:srgbClr val="0070C0"/>
                </a:solidFill>
              </a:rPr>
              <a:t>Technology</a:t>
            </a:r>
            <a:r>
              <a:rPr lang="fr-FR" sz="2600" b="1" dirty="0" smtClean="0">
                <a:solidFill>
                  <a:srgbClr val="0070C0"/>
                </a:solidFill>
              </a:rPr>
              <a:t> </a:t>
            </a:r>
            <a:r>
              <a:rPr lang="fr-FR" sz="2600" b="1" dirty="0" err="1" smtClean="0">
                <a:solidFill>
                  <a:srgbClr val="0070C0"/>
                </a:solidFill>
              </a:rPr>
              <a:t>is</a:t>
            </a:r>
            <a:r>
              <a:rPr lang="fr-FR" sz="2600" b="1" dirty="0" smtClean="0">
                <a:solidFill>
                  <a:srgbClr val="0070C0"/>
                </a:solidFill>
              </a:rPr>
              <a:t> a </a:t>
            </a:r>
            <a:r>
              <a:rPr lang="fr-FR" sz="2600" b="1" dirty="0" err="1" smtClean="0">
                <a:solidFill>
                  <a:srgbClr val="0070C0"/>
                </a:solidFill>
              </a:rPr>
              <a:t>tool</a:t>
            </a:r>
            <a:r>
              <a:rPr lang="fr-FR" sz="2600" b="1" dirty="0" smtClean="0">
                <a:solidFill>
                  <a:srgbClr val="0070C0"/>
                </a:solidFill>
              </a:rPr>
              <a:t>, not a solution » E. </a:t>
            </a:r>
            <a:r>
              <a:rPr lang="fr-FR" sz="2600" b="1" dirty="0" err="1" smtClean="0">
                <a:solidFill>
                  <a:srgbClr val="0070C0"/>
                </a:solidFill>
              </a:rPr>
              <a:t>Davidenkoff</a:t>
            </a:r>
            <a:endParaRPr lang="fr-FR" sz="2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7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65138"/>
            <a:ext cx="881208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Les neurosciences appliquées</a:t>
            </a:r>
          </a:p>
          <a:p>
            <a:pPr algn="ctr"/>
            <a:r>
              <a:rPr lang="fr-FR" sz="2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aux apprentissages </a:t>
            </a:r>
            <a:r>
              <a:rPr lang="fr-FR" sz="2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algn="ctr"/>
            <a:endParaRPr lang="fr-FR" sz="2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fr-FR" sz="26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2600" dirty="0" smtClean="0">
                <a:latin typeface="Century Gothic" panose="020B0502020202020204" pitchFamily="34" charset="0"/>
              </a:rPr>
              <a:t>Le rôle central des émotions dans l’acte d’apprendre</a:t>
            </a:r>
            <a:endParaRPr lang="fr-FR" sz="2600" dirty="0">
              <a:latin typeface="Century Gothic" panose="020B0502020202020204" pitchFamily="34" charset="0"/>
            </a:endParaRPr>
          </a:p>
        </p:txBody>
      </p:sp>
      <p:sp>
        <p:nvSpPr>
          <p:cNvPr id="3" name="AutoShape 2" descr="Résultat de recherche d'images pour &quot;cerveau émotionnel&quot;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Résultat de recherche d'images pour &quot;cerveau émotionnel&quot;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6" descr="Résultat de recherche d'images pour &quot;cerveau émotionnel&quot;"/>
          <p:cNvSpPr>
            <a:spLocks noChangeAspect="1" noChangeArrowheads="1"/>
          </p:cNvSpPr>
          <p:nvPr/>
        </p:nvSpPr>
        <p:spPr bwMode="auto">
          <a:xfrm>
            <a:off x="3048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8" descr="Résultat de recherche d'images pour &quot;cerveau émotionnel&quot;"/>
          <p:cNvSpPr>
            <a:spLocks noChangeAspect="1" noChangeArrowheads="1"/>
          </p:cNvSpPr>
          <p:nvPr/>
        </p:nvSpPr>
        <p:spPr bwMode="auto">
          <a:xfrm>
            <a:off x="457200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10" descr="Résultat de recherche d'images pour &quot;cerveau émotionnel&quot;"/>
          <p:cNvSpPr>
            <a:spLocks noChangeAspect="1" noChangeArrowheads="1"/>
          </p:cNvSpPr>
          <p:nvPr/>
        </p:nvSpPr>
        <p:spPr bwMode="auto">
          <a:xfrm>
            <a:off x="609600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84" name="Picture 12" descr="http://i.ytimg.com/vi/CO-b5Y8jo14/hqdefault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844" y="2852936"/>
            <a:ext cx="4572000" cy="3429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13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5536" y="476672"/>
            <a:ext cx="8424936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Les neurosciences appliquées</a:t>
            </a:r>
          </a:p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aux apprentissages :</a:t>
            </a:r>
          </a:p>
          <a:p>
            <a:pPr algn="ctr"/>
            <a:endParaRPr lang="fr-FR" sz="2600" dirty="0">
              <a:latin typeface="Century Gothic" panose="020B0502020202020204" pitchFamily="34" charset="0"/>
            </a:endParaRPr>
          </a:p>
          <a:p>
            <a:pPr algn="ctr"/>
            <a:r>
              <a:rPr lang="fr-FR" sz="3600" dirty="0" smtClean="0">
                <a:latin typeface="Century Gothic" panose="020B0502020202020204" pitchFamily="34" charset="0"/>
              </a:rPr>
              <a:t>3 facteurs de réussite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sz="5500" dirty="0" smtClean="0">
                <a:sym typeface="Wingdings"/>
              </a:rPr>
              <a:t></a:t>
            </a:r>
            <a:r>
              <a:rPr lang="fr-FR" sz="5000" dirty="0" smtClean="0">
                <a:sym typeface="Wingdings"/>
              </a:rPr>
              <a:t>  </a:t>
            </a:r>
            <a:r>
              <a:rPr lang="fr-FR" sz="2600" dirty="0" smtClean="0">
                <a:sym typeface="Wingdings"/>
              </a:rPr>
              <a:t>R</a:t>
            </a:r>
            <a:r>
              <a:rPr lang="fr-FR" sz="2600" dirty="0" smtClean="0"/>
              <a:t>éduction du stress </a:t>
            </a:r>
          </a:p>
          <a:p>
            <a:endParaRPr lang="fr-FR" sz="2600" dirty="0"/>
          </a:p>
          <a:p>
            <a:r>
              <a:rPr lang="fr-FR" sz="5500" dirty="0" smtClean="0">
                <a:sym typeface="Wingdings"/>
              </a:rPr>
              <a:t> </a:t>
            </a:r>
            <a:r>
              <a:rPr lang="fr-FR" sz="2600" dirty="0" smtClean="0">
                <a:sym typeface="Wingdings"/>
              </a:rPr>
              <a:t>M</a:t>
            </a:r>
            <a:r>
              <a:rPr lang="fr-FR" sz="2600" dirty="0" smtClean="0"/>
              <a:t>otivation des élèves</a:t>
            </a:r>
          </a:p>
          <a:p>
            <a:endParaRPr lang="fr-FR" sz="2600" dirty="0" smtClean="0"/>
          </a:p>
          <a:p>
            <a:r>
              <a:rPr lang="fr-FR" sz="5500" dirty="0" smtClean="0">
                <a:sym typeface="Webdings"/>
              </a:rPr>
              <a:t> </a:t>
            </a:r>
            <a:r>
              <a:rPr lang="fr-FR" sz="2600" dirty="0" smtClean="0">
                <a:sym typeface="Webdings"/>
              </a:rPr>
              <a:t>E</a:t>
            </a:r>
            <a:r>
              <a:rPr lang="fr-FR" sz="2600" dirty="0" smtClean="0"/>
              <a:t>ngagement </a:t>
            </a:r>
            <a:r>
              <a:rPr lang="fr-FR" sz="2600" u="sng" dirty="0" smtClean="0"/>
              <a:t>actif</a:t>
            </a:r>
            <a:r>
              <a:rPr lang="fr-FR" sz="2600" dirty="0" smtClean="0"/>
              <a:t> des élèves dans leurs apprentissages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43501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764704"/>
            <a:ext cx="633670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Plus d’infos sur le site de Stanislas Dehaene :</a:t>
            </a:r>
          </a:p>
          <a:p>
            <a:endParaRPr lang="fr-FR" sz="2600" dirty="0"/>
          </a:p>
          <a:p>
            <a:r>
              <a:rPr lang="fr-FR" sz="2600" dirty="0">
                <a:hlinkClick r:id="rId2"/>
              </a:rPr>
              <a:t>http://moncerveaualecole.com</a:t>
            </a:r>
            <a:endParaRPr lang="fr-FR" sz="2600" dirty="0" smtClean="0"/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  <a:p>
            <a:endParaRPr lang="fr-F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606" y="789518"/>
            <a:ext cx="1914525" cy="19716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2.bp.blogspot.com/-EEcNhhLU5fM/T9ss8pedLxI/AAAAAAAA-7Y/uy0klX6dfZk/s1600/205+Dehaene+2011+Metacognition.tif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936"/>
          <a:stretch/>
        </p:blipFill>
        <p:spPr bwMode="auto">
          <a:xfrm>
            <a:off x="1646659" y="3226336"/>
            <a:ext cx="5661645" cy="31164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09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78632" y="404664"/>
            <a:ext cx="8748464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Notre proposition : </a:t>
            </a:r>
          </a:p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une approche </a:t>
            </a:r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GLOBALE</a:t>
            </a:r>
            <a:r>
              <a:rPr lang="fr-FR" sz="24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de l’innovation pédagogique</a:t>
            </a:r>
          </a:p>
          <a:p>
            <a:pPr algn="ctr"/>
            <a:endParaRPr lang="fr-FR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fr-FR" sz="24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r>
              <a:rPr lang="fr-FR" sz="5500" dirty="0" smtClean="0">
                <a:sym typeface="Wingdings"/>
              </a:rPr>
              <a:t> </a:t>
            </a:r>
            <a:r>
              <a:rPr lang="fr-FR" sz="2600" dirty="0" smtClean="0"/>
              <a:t>Lutter contre le cloisonnement des apprentissages</a:t>
            </a:r>
          </a:p>
          <a:p>
            <a:endParaRPr lang="fr-FR" sz="2600" dirty="0" smtClean="0"/>
          </a:p>
          <a:p>
            <a:r>
              <a:rPr lang="fr-FR" sz="5500" dirty="0" smtClean="0">
                <a:sym typeface="Webdings"/>
              </a:rPr>
              <a:t> </a:t>
            </a:r>
            <a:r>
              <a:rPr lang="fr-FR" sz="2600" dirty="0" smtClean="0"/>
              <a:t>Ouvrir le lycée vers l’extérieur</a:t>
            </a:r>
          </a:p>
          <a:p>
            <a:endParaRPr lang="fr-FR" sz="2600" dirty="0"/>
          </a:p>
          <a:p>
            <a:r>
              <a:rPr lang="fr-FR" sz="5500" dirty="0" smtClean="0">
                <a:sym typeface="Wingdings"/>
              </a:rPr>
              <a:t> </a:t>
            </a:r>
            <a:r>
              <a:rPr lang="fr-FR" sz="2600" dirty="0" smtClean="0"/>
              <a:t>Appréhender l’élève dans sa globalité (vécu, émotions…)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5024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998267545"/>
              </p:ext>
            </p:extLst>
          </p:nvPr>
        </p:nvGraphicFramePr>
        <p:xfrm>
          <a:off x="1115616" y="260648"/>
          <a:ext cx="7488832" cy="6215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510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332656"/>
            <a:ext cx="842493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Changements simples </a:t>
            </a:r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 Effets multiples</a:t>
            </a:r>
          </a:p>
          <a:p>
            <a:endParaRPr lang="fr-FR" sz="2600" dirty="0" smtClean="0">
              <a:sym typeface="Wingdings" panose="05000000000000000000" pitchFamily="2" charset="2"/>
            </a:endParaRPr>
          </a:p>
          <a:p>
            <a:r>
              <a:rPr lang="fr-FR" sz="5500" dirty="0" smtClean="0">
                <a:sym typeface="Webdings"/>
              </a:rPr>
              <a:t></a:t>
            </a:r>
            <a:r>
              <a:rPr lang="fr-FR" sz="5000" dirty="0" smtClean="0">
                <a:sym typeface="Webdings"/>
              </a:rPr>
              <a:t> </a:t>
            </a:r>
            <a:r>
              <a:rPr lang="fr-FR" sz="2600" dirty="0" smtClean="0">
                <a:sym typeface="Wingdings" panose="05000000000000000000" pitchFamily="2" charset="2"/>
              </a:rPr>
              <a:t>Un lieu d’apprentissage unique et accueillant</a:t>
            </a:r>
          </a:p>
          <a:p>
            <a:r>
              <a:rPr lang="fr-FR" sz="5500" dirty="0" smtClean="0">
                <a:sym typeface="Webdings"/>
              </a:rPr>
              <a:t></a:t>
            </a:r>
            <a:r>
              <a:rPr lang="fr-FR" sz="5000" dirty="0" smtClean="0">
                <a:sym typeface="Webdings"/>
              </a:rPr>
              <a:t> </a:t>
            </a:r>
            <a:r>
              <a:rPr lang="fr-FR" sz="2600" dirty="0" smtClean="0">
                <a:sym typeface="Wingdings" panose="05000000000000000000" pitchFamily="2" charset="2"/>
              </a:rPr>
              <a:t>Une équipe soudée autour d’objectifs communs</a:t>
            </a:r>
          </a:p>
          <a:p>
            <a:r>
              <a:rPr lang="fr-FR" sz="5500" dirty="0" smtClean="0">
                <a:sym typeface="Webdings"/>
              </a:rPr>
              <a:t> </a:t>
            </a:r>
            <a:r>
              <a:rPr lang="fr-FR" sz="2600" dirty="0" smtClean="0">
                <a:sym typeface="Wingdings" panose="05000000000000000000" pitchFamily="2" charset="2"/>
              </a:rPr>
              <a:t>Des projets pour un apprentissage concret et motivant</a:t>
            </a:r>
          </a:p>
          <a:p>
            <a:r>
              <a:rPr lang="fr-FR" sz="5500" dirty="0" smtClean="0">
                <a:sym typeface="Webdings"/>
              </a:rPr>
              <a:t> </a:t>
            </a:r>
            <a:r>
              <a:rPr lang="fr-FR" sz="2600" dirty="0" smtClean="0">
                <a:sym typeface="Wingdings" panose="05000000000000000000" pitchFamily="2" charset="2"/>
              </a:rPr>
              <a:t>Un mode d’évaluation plus efficace</a:t>
            </a:r>
          </a:p>
          <a:p>
            <a:r>
              <a:rPr lang="fr-FR" sz="5500" dirty="0" smtClean="0">
                <a:sym typeface="Wingdings 2"/>
              </a:rPr>
              <a:t></a:t>
            </a:r>
            <a:r>
              <a:rPr lang="fr-FR" sz="2600" dirty="0" smtClean="0">
                <a:sym typeface="Wingdings 2"/>
              </a:rPr>
              <a:t> </a:t>
            </a:r>
            <a:r>
              <a:rPr lang="fr-FR" sz="2600" dirty="0" smtClean="0">
                <a:sym typeface="Wingdings" panose="05000000000000000000" pitchFamily="2" charset="2"/>
              </a:rPr>
              <a:t>Des élèves qui coopèrent et prennent des initiatives</a:t>
            </a:r>
          </a:p>
          <a:p>
            <a:r>
              <a:rPr lang="fr-FR" sz="5500" dirty="0" smtClean="0">
                <a:sym typeface="Webdings"/>
              </a:rPr>
              <a:t> </a:t>
            </a:r>
            <a:r>
              <a:rPr lang="fr-FR" sz="2600" dirty="0" smtClean="0">
                <a:sym typeface="Wingdings" panose="05000000000000000000" pitchFamily="2" charset="2"/>
              </a:rPr>
              <a:t>Une communication renforcée avec les familles</a:t>
            </a:r>
          </a:p>
          <a:p>
            <a:endParaRPr lang="fr-FR" sz="26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8326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148535118"/>
              </p:ext>
            </p:extLst>
          </p:nvPr>
        </p:nvGraphicFramePr>
        <p:xfrm>
          <a:off x="1043608" y="1030089"/>
          <a:ext cx="7272808" cy="522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11560" y="26064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Une salle unique et accueillante</a:t>
            </a:r>
            <a:endParaRPr lang="fr-FR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2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0648"/>
            <a:ext cx="8712968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Des parcours personnalisés</a:t>
            </a:r>
          </a:p>
          <a:p>
            <a:pPr algn="ctr"/>
            <a:endParaRPr lang="fr-FR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2600" b="1" u="sng" dirty="0" smtClean="0"/>
              <a:t>Un accompagnement personnalisé qui permet aux élèves :</a:t>
            </a:r>
          </a:p>
          <a:p>
            <a:pPr algn="ctr"/>
            <a:endParaRPr lang="fr-FR" sz="2600" b="1" u="sng" dirty="0" smtClean="0"/>
          </a:p>
          <a:p>
            <a:r>
              <a:rPr lang="fr-FR" sz="5500" dirty="0" smtClean="0">
                <a:sym typeface="Webdings"/>
              </a:rPr>
              <a:t></a:t>
            </a:r>
            <a:r>
              <a:rPr lang="fr-FR" sz="2800" dirty="0" smtClean="0">
                <a:sym typeface="Webdings"/>
              </a:rPr>
              <a:t> </a:t>
            </a:r>
            <a:r>
              <a:rPr lang="fr-FR" sz="2800" dirty="0" smtClean="0"/>
              <a:t>De travailler en petits groupes (1 prof / 10 élèves)</a:t>
            </a:r>
          </a:p>
          <a:p>
            <a:r>
              <a:rPr lang="fr-FR" sz="5500" dirty="0" smtClean="0">
                <a:sym typeface="Webdings"/>
              </a:rPr>
              <a:t> </a:t>
            </a:r>
            <a:r>
              <a:rPr lang="fr-FR" sz="2800" dirty="0" smtClean="0"/>
              <a:t>D’apprendre à apprendre (</a:t>
            </a:r>
            <a:r>
              <a:rPr lang="fr-FR" sz="2800" dirty="0" err="1" smtClean="0"/>
              <a:t>neuroéducation</a:t>
            </a:r>
            <a:r>
              <a:rPr lang="fr-FR" sz="2800" dirty="0" smtClean="0"/>
              <a:t>)</a:t>
            </a:r>
          </a:p>
          <a:p>
            <a:r>
              <a:rPr lang="fr-FR" sz="5500" dirty="0" smtClean="0">
                <a:sym typeface="Webdings"/>
              </a:rPr>
              <a:t> </a:t>
            </a:r>
            <a:r>
              <a:rPr lang="fr-FR" sz="2800" dirty="0" smtClean="0"/>
              <a:t>De retravailler les compétences non-acquises</a:t>
            </a:r>
          </a:p>
          <a:p>
            <a:r>
              <a:rPr lang="fr-FR" sz="5500" dirty="0" smtClean="0">
                <a:sym typeface="Wingdings 2"/>
              </a:rPr>
              <a:t></a:t>
            </a:r>
            <a:r>
              <a:rPr lang="fr-FR" sz="2800" dirty="0">
                <a:sym typeface="Wingdings 2"/>
              </a:rPr>
              <a:t> </a:t>
            </a:r>
            <a:r>
              <a:rPr lang="fr-FR" sz="2800" dirty="0" smtClean="0"/>
              <a:t>De préparer une nouvelle évaluation (remédiation)</a:t>
            </a:r>
          </a:p>
          <a:p>
            <a:r>
              <a:rPr lang="fr-FR" sz="5500" dirty="0" smtClean="0">
                <a:sym typeface="Webdings"/>
              </a:rPr>
              <a:t></a:t>
            </a:r>
            <a:r>
              <a:rPr lang="fr-FR" sz="2800" dirty="0">
                <a:sym typeface="Webdings"/>
              </a:rPr>
              <a:t> </a:t>
            </a:r>
            <a:r>
              <a:rPr lang="fr-FR" sz="2800" dirty="0" smtClean="0"/>
              <a:t>De </a:t>
            </a:r>
            <a:r>
              <a:rPr lang="fr-FR" sz="2800" dirty="0"/>
              <a:t>travailler de façon coopérative (entraide)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4599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365</Words>
  <Application>Microsoft Office PowerPoint</Application>
  <PresentationFormat>Affichage à l'écran (4:3)</PresentationFormat>
  <Paragraphs>129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Cécile Morzadec</dc:creator>
  <cp:lastModifiedBy>Cécile Morzadec</cp:lastModifiedBy>
  <cp:revision>59</cp:revision>
  <dcterms:created xsi:type="dcterms:W3CDTF">2015-06-17T21:13:24Z</dcterms:created>
  <dcterms:modified xsi:type="dcterms:W3CDTF">2015-06-20T21:50:45Z</dcterms:modified>
</cp:coreProperties>
</file>