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01/02/2017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01/02/2017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01/02/2017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01/02/2017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8000" b="1" dirty="0" smtClean="0"/>
              <a:t>Où trouver les informations?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202572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062664" cy="1971650"/>
          </a:xfrm>
        </p:spPr>
        <p:txBody>
          <a:bodyPr>
            <a:noAutofit/>
          </a:bodyPr>
          <a:lstStyle/>
          <a:p>
            <a:r>
              <a:rPr lang="fr-FR" sz="6000" b="1" dirty="0" smtClean="0"/>
              <a:t>Téléchargement des guides Onisep</a:t>
            </a:r>
            <a:endParaRPr lang="fr-FR" sz="6000" b="1" dirty="0"/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365104"/>
            <a:ext cx="3960440" cy="1156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958" t="8982" r="21129" b="1946"/>
          <a:stretch>
            <a:fillRect/>
          </a:stretch>
        </p:blipFill>
        <p:spPr bwMode="auto">
          <a:xfrm>
            <a:off x="915477" y="1"/>
            <a:ext cx="75449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à coins arrondis 2"/>
          <p:cNvSpPr/>
          <p:nvPr/>
        </p:nvSpPr>
        <p:spPr>
          <a:xfrm>
            <a:off x="3563888" y="1844824"/>
            <a:ext cx="2736304" cy="8640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avec flèche vers le haut 5"/>
          <p:cNvSpPr/>
          <p:nvPr/>
        </p:nvSpPr>
        <p:spPr>
          <a:xfrm>
            <a:off x="3707904" y="2996952"/>
            <a:ext cx="2016224" cy="1512168"/>
          </a:xfrm>
          <a:prstGeom prst="upArrowCallou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Téléchargement 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250" t="11228" r="21251" b="10928"/>
          <a:stretch>
            <a:fillRect/>
          </a:stretch>
        </p:blipFill>
        <p:spPr bwMode="auto">
          <a:xfrm>
            <a:off x="247972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à coins arrondis 2"/>
          <p:cNvSpPr/>
          <p:nvPr/>
        </p:nvSpPr>
        <p:spPr>
          <a:xfrm>
            <a:off x="1619672" y="4005064"/>
            <a:ext cx="792088" cy="5760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avec flèche vers la gauche 3"/>
          <p:cNvSpPr/>
          <p:nvPr/>
        </p:nvSpPr>
        <p:spPr>
          <a:xfrm>
            <a:off x="3131840" y="3717032"/>
            <a:ext cx="2304256" cy="1224136"/>
          </a:xfrm>
          <a:prstGeom prst="leftArrowCallou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Ile-de-France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20166" t="9581" r="21200" b="2096"/>
          <a:stretch>
            <a:fillRect/>
          </a:stretch>
        </p:blipFill>
        <p:spPr bwMode="auto">
          <a:xfrm>
            <a:off x="827584" y="0"/>
            <a:ext cx="7466589" cy="676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338" y="116633"/>
            <a:ext cx="401988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2411760" y="4581128"/>
            <a:ext cx="3096344" cy="9361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avec flèche vers le bas 6"/>
          <p:cNvSpPr/>
          <p:nvPr/>
        </p:nvSpPr>
        <p:spPr>
          <a:xfrm>
            <a:off x="3131840" y="2636912"/>
            <a:ext cx="1296144" cy="1512168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Après la 2de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avec flèche 15"/>
          <p:cNvCxnSpPr/>
          <p:nvPr/>
        </p:nvCxnSpPr>
        <p:spPr>
          <a:xfrm flipH="1" flipV="1">
            <a:off x="7236296" y="3429001"/>
            <a:ext cx="792636" cy="2375471"/>
          </a:xfrm>
          <a:prstGeom prst="straightConnector1">
            <a:avLst/>
          </a:prstGeom>
          <a:ln w="38100">
            <a:solidFill>
              <a:srgbClr val="FEA34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/>
          <p:cNvSpPr txBox="1">
            <a:spLocks/>
          </p:cNvSpPr>
          <p:nvPr/>
        </p:nvSpPr>
        <p:spPr>
          <a:xfrm>
            <a:off x="18256" y="116632"/>
            <a:ext cx="9107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  <a:latin typeface="+mn-lt"/>
              </a:rPr>
              <a:t>Où et comment s’informer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7" t="8975" r="25397" b="6250"/>
          <a:stretch/>
        </p:blipFill>
        <p:spPr bwMode="auto">
          <a:xfrm>
            <a:off x="1504149" y="836712"/>
            <a:ext cx="6541478" cy="620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>
            <a:stCxn id="1026" idx="1"/>
          </p:cNvCxnSpPr>
          <p:nvPr/>
        </p:nvCxnSpPr>
        <p:spPr>
          <a:xfrm flipV="1">
            <a:off x="1504149" y="2121832"/>
            <a:ext cx="2469119" cy="1815634"/>
          </a:xfrm>
          <a:prstGeom prst="straightConnector1">
            <a:avLst/>
          </a:prstGeom>
          <a:ln w="38100">
            <a:solidFill>
              <a:srgbClr val="FEA34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179512" y="3937466"/>
            <a:ext cx="2519362" cy="1052512"/>
          </a:xfrm>
          <a:prstGeom prst="ellipse">
            <a:avLst/>
          </a:prstGeom>
          <a:solidFill>
            <a:srgbClr val="FEA34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Onglet Formation, orientation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5" t="16666" r="13683" b="10550"/>
          <a:stretch/>
        </p:blipFill>
        <p:spPr bwMode="auto">
          <a:xfrm>
            <a:off x="11650" y="548988"/>
            <a:ext cx="9519139" cy="532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6948264" y="4653136"/>
            <a:ext cx="2519362" cy="1052512"/>
          </a:xfrm>
          <a:prstGeom prst="ellipse">
            <a:avLst/>
          </a:prstGeom>
          <a:solidFill>
            <a:srgbClr val="FEA34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Onglet Formation, orientation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5" name="Connecteur droit avec flèche 4"/>
          <p:cNvCxnSpPr>
            <a:stCxn id="4" idx="2"/>
          </p:cNvCxnSpPr>
          <p:nvPr/>
        </p:nvCxnSpPr>
        <p:spPr>
          <a:xfrm flipH="1" flipV="1">
            <a:off x="5364088" y="4725146"/>
            <a:ext cx="1584176" cy="454246"/>
          </a:xfrm>
          <a:prstGeom prst="straightConnector1">
            <a:avLst/>
          </a:prstGeom>
          <a:ln w="38100">
            <a:solidFill>
              <a:srgbClr val="FEA34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66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</Words>
  <Application>Microsoft Office PowerPoint</Application>
  <PresentationFormat>Affichage à l'écran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Où trouver les informations?</vt:lpstr>
      <vt:lpstr>Téléchargement des guides Onisep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BCDI</dc:creator>
  <cp:lastModifiedBy>emilie</cp:lastModifiedBy>
  <cp:revision>4</cp:revision>
  <dcterms:created xsi:type="dcterms:W3CDTF">2017-01-30T16:29:30Z</dcterms:created>
  <dcterms:modified xsi:type="dcterms:W3CDTF">2017-02-01T09:11:37Z</dcterms:modified>
</cp:coreProperties>
</file>